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9" r:id="rId7"/>
    <p:sldId id="267" r:id="rId8"/>
    <p:sldId id="266" r:id="rId9"/>
    <p:sldId id="268" r:id="rId10"/>
    <p:sldId id="270" r:id="rId11"/>
    <p:sldId id="271" r:id="rId12"/>
    <p:sldId id="272" r:id="rId13"/>
    <p:sldId id="262" r:id="rId14"/>
    <p:sldId id="263" r:id="rId15"/>
    <p:sldId id="264" r:id="rId16"/>
    <p:sldId id="265" r:id="rId17"/>
    <p:sldId id="258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97A0C-4539-E61F-929C-021F076C1F22}" v="78" dt="2023-11-15T12:42:34.471"/>
    <p1510:client id="{9F16BD7D-7178-4509-8D5A-5F05DD277DC3}" v="166" dt="2023-11-15T11:34:35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Гость" userId="S::urn:spo:anon#421af0e79db8a3aed151ab0c3d18d444b7433837465e1fed4605a84e85b4bce9::" providerId="AD" clId="Web-{3C997A0C-4539-E61F-929C-021F076C1F22}"/>
    <pc:docChg chg="modSld">
      <pc:chgData name="Гость" userId="S::urn:spo:anon#421af0e79db8a3aed151ab0c3d18d444b7433837465e1fed4605a84e85b4bce9::" providerId="AD" clId="Web-{3C997A0C-4539-E61F-929C-021F076C1F22}" dt="2023-11-15T12:42:34.471" v="75" actId="1076"/>
      <pc:docMkLst>
        <pc:docMk/>
      </pc:docMkLst>
      <pc:sldChg chg="addSp delSp modSp">
        <pc:chgData name="Гость" userId="S::urn:spo:anon#421af0e79db8a3aed151ab0c3d18d444b7433837465e1fed4605a84e85b4bce9::" providerId="AD" clId="Web-{3C997A0C-4539-E61F-929C-021F076C1F22}" dt="2023-11-15T12:32:37.453" v="5" actId="14100"/>
        <pc:sldMkLst>
          <pc:docMk/>
          <pc:sldMk cId="1901827682" sldId="257"/>
        </pc:sldMkLst>
        <pc:spChg chg="mod">
          <ac:chgData name="Гость" userId="S::urn:spo:anon#421af0e79db8a3aed151ab0c3d18d444b7433837465e1fed4605a84e85b4bce9::" providerId="AD" clId="Web-{3C997A0C-4539-E61F-929C-021F076C1F22}" dt="2023-11-15T12:32:34.563" v="4" actId="14100"/>
          <ac:spMkLst>
            <pc:docMk/>
            <pc:sldMk cId="1901827682" sldId="257"/>
            <ac:spMk id="2" creationId="{64CF501C-B52C-7C7A-A519-15C4C7621500}"/>
          </ac:spMkLst>
        </pc:spChg>
        <pc:spChg chg="mod">
          <ac:chgData name="Гость" userId="S::urn:spo:anon#421af0e79db8a3aed151ab0c3d18d444b7433837465e1fed4605a84e85b4bce9::" providerId="AD" clId="Web-{3C997A0C-4539-E61F-929C-021F076C1F22}" dt="2023-11-15T12:32:37.453" v="5" actId="14100"/>
          <ac:spMkLst>
            <pc:docMk/>
            <pc:sldMk cId="1901827682" sldId="257"/>
            <ac:spMk id="9" creationId="{2F357DA4-4D24-5858-A2E1-D7FB9F521197}"/>
          </ac:spMkLst>
        </pc:spChg>
        <pc:spChg chg="del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12" creationId="{3AFE8227-C443-417B-BA91-520EB1EF4559}"/>
          </ac:spMkLst>
        </pc:spChg>
        <pc:spChg chg="del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14" creationId="{907741FC-B544-4A6E-B831-6789D042333D}"/>
          </ac:spMkLst>
        </pc:spChg>
        <pc:spChg chg="del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16" creationId="{3F0BE7ED-7814-4273-B18A-F26CC0380380}"/>
          </ac:spMkLst>
        </pc:spChg>
        <pc:spChg chg="add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21" creationId="{3AFE8227-C443-417B-BA91-520EB1EF4559}"/>
          </ac:spMkLst>
        </pc:spChg>
        <pc:spChg chg="add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23" creationId="{907741FC-B544-4A6E-B831-6789D042333D}"/>
          </ac:spMkLst>
        </pc:spChg>
        <pc:spChg chg="add">
          <ac:chgData name="Гость" userId="S::urn:spo:anon#421af0e79db8a3aed151ab0c3d18d444b7433837465e1fed4605a84e85b4bce9::" providerId="AD" clId="Web-{3C997A0C-4539-E61F-929C-021F076C1F22}" dt="2023-11-15T12:32:09.906" v="2"/>
          <ac:spMkLst>
            <pc:docMk/>
            <pc:sldMk cId="1901827682" sldId="257"/>
            <ac:spMk id="25" creationId="{3F0BE7ED-7814-4273-B18A-F26CC0380380}"/>
          </ac:spMkLst>
        </pc:spChg>
      </pc:sldChg>
      <pc:sldChg chg="modSp">
        <pc:chgData name="Гость" userId="S::urn:spo:anon#421af0e79db8a3aed151ab0c3d18d444b7433837465e1fed4605a84e85b4bce9::" providerId="AD" clId="Web-{3C997A0C-4539-E61F-929C-021F076C1F22}" dt="2023-11-15T12:42:34.471" v="75" actId="1076"/>
        <pc:sldMkLst>
          <pc:docMk/>
          <pc:sldMk cId="3485144934" sldId="259"/>
        </pc:sldMkLst>
        <pc:spChg chg="mod">
          <ac:chgData name="Гость" userId="S::urn:spo:anon#421af0e79db8a3aed151ab0c3d18d444b7433837465e1fed4605a84e85b4bce9::" providerId="AD" clId="Web-{3C997A0C-4539-E61F-929C-021F076C1F22}" dt="2023-11-15T12:33:06.986" v="18" actId="20577"/>
          <ac:spMkLst>
            <pc:docMk/>
            <pc:sldMk cId="3485144934" sldId="259"/>
            <ac:spMk id="2" creationId="{736C307C-3BDC-1D6C-07B5-BAA953EA6AA6}"/>
          </ac:spMkLst>
        </pc:spChg>
        <pc:spChg chg="mod">
          <ac:chgData name="Гость" userId="S::urn:spo:anon#421af0e79db8a3aed151ab0c3d18d444b7433837465e1fed4605a84e85b4bce9::" providerId="AD" clId="Web-{3C997A0C-4539-E61F-929C-021F076C1F22}" dt="2023-11-15T12:42:34.471" v="75" actId="1076"/>
          <ac:spMkLst>
            <pc:docMk/>
            <pc:sldMk cId="3485144934" sldId="259"/>
            <ac:spMk id="3" creationId="{47D521D3-54D2-9BF8-552C-B6A08EFE7E78}"/>
          </ac:spMkLst>
        </pc:spChg>
      </pc:sldChg>
      <pc:sldChg chg="modSp">
        <pc:chgData name="Гость" userId="S::urn:spo:anon#421af0e79db8a3aed151ab0c3d18d444b7433837465e1fed4605a84e85b4bce9::" providerId="AD" clId="Web-{3C997A0C-4539-E61F-929C-021F076C1F22}" dt="2023-11-15T12:33:46.377" v="61" actId="20577"/>
        <pc:sldMkLst>
          <pc:docMk/>
          <pc:sldMk cId="1176157694" sldId="260"/>
        </pc:sldMkLst>
        <pc:spChg chg="mod">
          <ac:chgData name="Гость" userId="S::urn:spo:anon#421af0e79db8a3aed151ab0c3d18d444b7433837465e1fed4605a84e85b4bce9::" providerId="AD" clId="Web-{3C997A0C-4539-E61F-929C-021F076C1F22}" dt="2023-11-15T12:33:46.377" v="61" actId="20577"/>
          <ac:spMkLst>
            <pc:docMk/>
            <pc:sldMk cId="1176157694" sldId="260"/>
            <ac:spMk id="2" creationId="{736C307C-3BDC-1D6C-07B5-BAA953EA6AA6}"/>
          </ac:spMkLst>
        </pc:spChg>
      </pc:sldChg>
      <pc:sldChg chg="modSp">
        <pc:chgData name="Гость" userId="S::urn:spo:anon#421af0e79db8a3aed151ab0c3d18d444b7433837465e1fed4605a84e85b4bce9::" providerId="AD" clId="Web-{3C997A0C-4539-E61F-929C-021F076C1F22}" dt="2023-11-15T12:35:22.568" v="67" actId="20577"/>
        <pc:sldMkLst>
          <pc:docMk/>
          <pc:sldMk cId="2574657604" sldId="261"/>
        </pc:sldMkLst>
        <pc:spChg chg="mod">
          <ac:chgData name="Гость" userId="S::urn:spo:anon#421af0e79db8a3aed151ab0c3d18d444b7433837465e1fed4605a84e85b4bce9::" providerId="AD" clId="Web-{3C997A0C-4539-E61F-929C-021F076C1F22}" dt="2023-11-15T12:35:22.568" v="67" actId="20577"/>
          <ac:spMkLst>
            <pc:docMk/>
            <pc:sldMk cId="2574657604" sldId="261"/>
            <ac:spMk id="2" creationId="{736C307C-3BDC-1D6C-07B5-BAA953EA6AA6}"/>
          </ac:spMkLst>
        </pc:spChg>
      </pc:sldChg>
      <pc:sldChg chg="modSp">
        <pc:chgData name="Гость" userId="S::urn:spo:anon#421af0e79db8a3aed151ab0c3d18d444b7433837465e1fed4605a84e85b4bce9::" providerId="AD" clId="Web-{3C997A0C-4539-E61F-929C-021F076C1F22}" dt="2023-11-15T12:36:16.804" v="74" actId="20577"/>
        <pc:sldMkLst>
          <pc:docMk/>
          <pc:sldMk cId="1566693728" sldId="267"/>
        </pc:sldMkLst>
        <pc:spChg chg="mod">
          <ac:chgData name="Гость" userId="S::urn:spo:anon#421af0e79db8a3aed151ab0c3d18d444b7433837465e1fed4605a84e85b4bce9::" providerId="AD" clId="Web-{3C997A0C-4539-E61F-929C-021F076C1F22}" dt="2023-11-15T12:36:16.804" v="74" actId="20577"/>
          <ac:spMkLst>
            <pc:docMk/>
            <pc:sldMk cId="1566693728" sldId="267"/>
            <ac:spMk id="2" creationId="{736C307C-3BDC-1D6C-07B5-BAA953EA6AA6}"/>
          </ac:spMkLst>
        </pc:spChg>
      </pc:sldChg>
      <pc:sldChg chg="modSp">
        <pc:chgData name="Гость" userId="S::urn:spo:anon#421af0e79db8a3aed151ab0c3d18d444b7433837465e1fed4605a84e85b4bce9::" providerId="AD" clId="Web-{3C997A0C-4539-E61F-929C-021F076C1F22}" dt="2023-11-15T12:35:31.787" v="72" actId="20577"/>
        <pc:sldMkLst>
          <pc:docMk/>
          <pc:sldMk cId="2535904817" sldId="269"/>
        </pc:sldMkLst>
        <pc:spChg chg="mod">
          <ac:chgData name="Гость" userId="S::urn:spo:anon#421af0e79db8a3aed151ab0c3d18d444b7433837465e1fed4605a84e85b4bce9::" providerId="AD" clId="Web-{3C997A0C-4539-E61F-929C-021F076C1F22}" dt="2023-11-15T12:35:31.787" v="72" actId="20577"/>
          <ac:spMkLst>
            <pc:docMk/>
            <pc:sldMk cId="2535904817" sldId="269"/>
            <ac:spMk id="2" creationId="{736C307C-3BDC-1D6C-07B5-BAA953EA6AA6}"/>
          </ac:spMkLst>
        </pc:spChg>
      </pc:sldChg>
    </pc:docChg>
  </pc:docChgLst>
  <pc:docChgLst>
    <pc:chgData name="Eldana K. Netalieva" userId="56df7305-7531-4d6b-a76c-ca166f2f9d66" providerId="ADAL" clId="{9F16BD7D-7178-4509-8D5A-5F05DD277DC3}"/>
    <pc:docChg chg="undo custSel addSld modSld sldOrd">
      <pc:chgData name="Eldana K. Netalieva" userId="56df7305-7531-4d6b-a76c-ca166f2f9d66" providerId="ADAL" clId="{9F16BD7D-7178-4509-8D5A-5F05DD277DC3}" dt="2023-11-15T11:45:49.742" v="2067" actId="14100"/>
      <pc:docMkLst>
        <pc:docMk/>
      </pc:docMkLst>
      <pc:sldChg chg="addSp delSp modSp new mod setBg">
        <pc:chgData name="Eldana K. Netalieva" userId="56df7305-7531-4d6b-a76c-ca166f2f9d66" providerId="ADAL" clId="{9F16BD7D-7178-4509-8D5A-5F05DD277DC3}" dt="2023-11-15T11:45:49.742" v="2067" actId="14100"/>
        <pc:sldMkLst>
          <pc:docMk/>
          <pc:sldMk cId="1401876944" sldId="256"/>
        </pc:sldMkLst>
        <pc:spChg chg="mod">
          <ac:chgData name="Eldana K. Netalieva" userId="56df7305-7531-4d6b-a76c-ca166f2f9d66" providerId="ADAL" clId="{9F16BD7D-7178-4509-8D5A-5F05DD277DC3}" dt="2023-11-15T11:45:49.742" v="2067" actId="14100"/>
          <ac:spMkLst>
            <pc:docMk/>
            <pc:sldMk cId="1401876944" sldId="256"/>
            <ac:spMk id="2" creationId="{4AB0BE65-64EC-3E46-D52A-5CD641C73336}"/>
          </ac:spMkLst>
        </pc:spChg>
        <pc:spChg chg="mod">
          <ac:chgData name="Eldana K. Netalieva" userId="56df7305-7531-4d6b-a76c-ca166f2f9d66" providerId="ADAL" clId="{9F16BD7D-7178-4509-8D5A-5F05DD277DC3}" dt="2023-11-15T11:41:42.745" v="2057" actId="20577"/>
          <ac:spMkLst>
            <pc:docMk/>
            <pc:sldMk cId="1401876944" sldId="256"/>
            <ac:spMk id="3" creationId="{D5DC14BC-96A1-C5CE-EE04-4619E25AA342}"/>
          </ac:spMkLst>
        </pc:spChg>
        <pc:spChg chg="add del">
          <ac:chgData name="Eldana K. Netalieva" userId="56df7305-7531-4d6b-a76c-ca166f2f9d66" providerId="ADAL" clId="{9F16BD7D-7178-4509-8D5A-5F05DD277DC3}" dt="2023-11-15T09:06:35.904" v="502" actId="26606"/>
          <ac:spMkLst>
            <pc:docMk/>
            <pc:sldMk cId="1401876944" sldId="256"/>
            <ac:spMk id="10" creationId="{E91DC736-0EF8-4F87-9146-EBF1D2EE4D3D}"/>
          </ac:spMkLst>
        </pc:spChg>
        <pc:spChg chg="add del">
          <ac:chgData name="Eldana K. Netalieva" userId="56df7305-7531-4d6b-a76c-ca166f2f9d66" providerId="ADAL" clId="{9F16BD7D-7178-4509-8D5A-5F05DD277DC3}" dt="2023-11-15T09:06:35.904" v="502" actId="26606"/>
          <ac:spMkLst>
            <pc:docMk/>
            <pc:sldMk cId="1401876944" sldId="256"/>
            <ac:spMk id="12" creationId="{097CD68E-23E3-4007-8847-CD0944C4F7BE}"/>
          </ac:spMkLst>
        </pc:spChg>
        <pc:spChg chg="add del">
          <ac:chgData name="Eldana K. Netalieva" userId="56df7305-7531-4d6b-a76c-ca166f2f9d66" providerId="ADAL" clId="{9F16BD7D-7178-4509-8D5A-5F05DD277DC3}" dt="2023-11-15T09:06:35.904" v="502" actId="26606"/>
          <ac:spMkLst>
            <pc:docMk/>
            <pc:sldMk cId="1401876944" sldId="256"/>
            <ac:spMk id="14" creationId="{AF2F604E-43BE-4DC3-B983-E071523364F8}"/>
          </ac:spMkLst>
        </pc:spChg>
        <pc:spChg chg="add del">
          <ac:chgData name="Eldana K. Netalieva" userId="56df7305-7531-4d6b-a76c-ca166f2f9d66" providerId="ADAL" clId="{9F16BD7D-7178-4509-8D5A-5F05DD277DC3}" dt="2023-11-15T09:06:35.904" v="502" actId="26606"/>
          <ac:spMkLst>
            <pc:docMk/>
            <pc:sldMk cId="1401876944" sldId="256"/>
            <ac:spMk id="16" creationId="{08C9B587-E65E-4B52-B37C-ABEBB6E87928}"/>
          </ac:spMkLst>
        </pc:spChg>
        <pc:spChg chg="add">
          <ac:chgData name="Eldana K. Netalieva" userId="56df7305-7531-4d6b-a76c-ca166f2f9d66" providerId="ADAL" clId="{9F16BD7D-7178-4509-8D5A-5F05DD277DC3}" dt="2023-11-15T09:06:35.912" v="503" actId="26606"/>
          <ac:spMkLst>
            <pc:docMk/>
            <pc:sldMk cId="1401876944" sldId="256"/>
            <ac:spMk id="18" creationId="{08C9B587-E65E-4B52-B37C-ABEBB6E87928}"/>
          </ac:spMkLst>
        </pc:spChg>
        <pc:spChg chg="add">
          <ac:chgData name="Eldana K. Netalieva" userId="56df7305-7531-4d6b-a76c-ca166f2f9d66" providerId="ADAL" clId="{9F16BD7D-7178-4509-8D5A-5F05DD277DC3}" dt="2023-11-15T09:06:35.912" v="503" actId="26606"/>
          <ac:spMkLst>
            <pc:docMk/>
            <pc:sldMk cId="1401876944" sldId="256"/>
            <ac:spMk id="19" creationId="{55666830-9A19-4E01-8505-D6C7F9AC5665}"/>
          </ac:spMkLst>
        </pc:spChg>
        <pc:spChg chg="add">
          <ac:chgData name="Eldana K. Netalieva" userId="56df7305-7531-4d6b-a76c-ca166f2f9d66" providerId="ADAL" clId="{9F16BD7D-7178-4509-8D5A-5F05DD277DC3}" dt="2023-11-15T09:06:35.912" v="503" actId="26606"/>
          <ac:spMkLst>
            <pc:docMk/>
            <pc:sldMk cId="1401876944" sldId="256"/>
            <ac:spMk id="20" creationId="{AE9FC877-7FB6-4D22-9988-35420644E202}"/>
          </ac:spMkLst>
        </pc:spChg>
        <pc:spChg chg="add">
          <ac:chgData name="Eldana K. Netalieva" userId="56df7305-7531-4d6b-a76c-ca166f2f9d66" providerId="ADAL" clId="{9F16BD7D-7178-4509-8D5A-5F05DD277DC3}" dt="2023-11-15T09:06:35.912" v="503" actId="26606"/>
          <ac:spMkLst>
            <pc:docMk/>
            <pc:sldMk cId="1401876944" sldId="256"/>
            <ac:spMk id="21" creationId="{E41809D1-F12E-46BB-B804-5F209D325E8B}"/>
          </ac:spMkLst>
        </pc:spChg>
        <pc:spChg chg="add">
          <ac:chgData name="Eldana K. Netalieva" userId="56df7305-7531-4d6b-a76c-ca166f2f9d66" providerId="ADAL" clId="{9F16BD7D-7178-4509-8D5A-5F05DD277DC3}" dt="2023-11-15T09:06:35.912" v="503" actId="26606"/>
          <ac:spMkLst>
            <pc:docMk/>
            <pc:sldMk cId="1401876944" sldId="256"/>
            <ac:spMk id="22" creationId="{AF2F604E-43BE-4DC3-B983-E071523364F8}"/>
          </ac:spMkLst>
        </pc:spChg>
        <pc:picChg chg="add mod ord">
          <ac:chgData name="Eldana K. Netalieva" userId="56df7305-7531-4d6b-a76c-ca166f2f9d66" providerId="ADAL" clId="{9F16BD7D-7178-4509-8D5A-5F05DD277DC3}" dt="2023-11-15T09:06:35.912" v="503" actId="26606"/>
          <ac:picMkLst>
            <pc:docMk/>
            <pc:sldMk cId="1401876944" sldId="256"/>
            <ac:picMk id="5" creationId="{7CDC80AF-BE32-950B-68C5-C1E65B11AD15}"/>
          </ac:picMkLst>
        </pc:picChg>
      </pc:sldChg>
      <pc:sldChg chg="addSp delSp modSp new mod ord setBg">
        <pc:chgData name="Eldana K. Netalieva" userId="56df7305-7531-4d6b-a76c-ca166f2f9d66" providerId="ADAL" clId="{9F16BD7D-7178-4509-8D5A-5F05DD277DC3}" dt="2023-11-15T09:06:47.163" v="506"/>
        <pc:sldMkLst>
          <pc:docMk/>
          <pc:sldMk cId="1901827682" sldId="257"/>
        </pc:sldMkLst>
        <pc:spChg chg="mod">
          <ac:chgData name="Eldana K. Netalieva" userId="56df7305-7531-4d6b-a76c-ca166f2f9d66" providerId="ADAL" clId="{9F16BD7D-7178-4509-8D5A-5F05DD277DC3}" dt="2023-11-15T08:55:23.419" v="177" actId="20577"/>
          <ac:spMkLst>
            <pc:docMk/>
            <pc:sldMk cId="1901827682" sldId="257"/>
            <ac:spMk id="2" creationId="{64CF501C-B52C-7C7A-A519-15C4C7621500}"/>
          </ac:spMkLst>
        </pc:spChg>
        <pc:spChg chg="del">
          <ac:chgData name="Eldana K. Netalieva" userId="56df7305-7531-4d6b-a76c-ca166f2f9d66" providerId="ADAL" clId="{9F16BD7D-7178-4509-8D5A-5F05DD277DC3}" dt="2023-11-15T08:50:19.673" v="146" actId="931"/>
          <ac:spMkLst>
            <pc:docMk/>
            <pc:sldMk cId="1901827682" sldId="257"/>
            <ac:spMk id="3" creationId="{64058FA6-9353-0DE4-4AEA-BE32EE223037}"/>
          </ac:spMkLst>
        </pc:spChg>
        <pc:spChg chg="add mod">
          <ac:chgData name="Eldana K. Netalieva" userId="56df7305-7531-4d6b-a76c-ca166f2f9d66" providerId="ADAL" clId="{9F16BD7D-7178-4509-8D5A-5F05DD277DC3}" dt="2023-11-15T09:02:47.975" v="492" actId="12"/>
          <ac:spMkLst>
            <pc:docMk/>
            <pc:sldMk cId="1901827682" sldId="257"/>
            <ac:spMk id="9" creationId="{2F357DA4-4D24-5858-A2E1-D7FB9F521197}"/>
          </ac:spMkLst>
        </pc:spChg>
        <pc:spChg chg="add">
          <ac:chgData name="Eldana K. Netalieva" userId="56df7305-7531-4d6b-a76c-ca166f2f9d66" providerId="ADAL" clId="{9F16BD7D-7178-4509-8D5A-5F05DD277DC3}" dt="2023-11-15T08:51:02.963" v="154" actId="26606"/>
          <ac:spMkLst>
            <pc:docMk/>
            <pc:sldMk cId="1901827682" sldId="257"/>
            <ac:spMk id="12" creationId="{3AFE8227-C443-417B-BA91-520EB1EF4559}"/>
          </ac:spMkLst>
        </pc:spChg>
        <pc:spChg chg="add">
          <ac:chgData name="Eldana K. Netalieva" userId="56df7305-7531-4d6b-a76c-ca166f2f9d66" providerId="ADAL" clId="{9F16BD7D-7178-4509-8D5A-5F05DD277DC3}" dt="2023-11-15T08:51:02.963" v="154" actId="26606"/>
          <ac:spMkLst>
            <pc:docMk/>
            <pc:sldMk cId="1901827682" sldId="257"/>
            <ac:spMk id="14" creationId="{907741FC-B544-4A6E-B831-6789D042333D}"/>
          </ac:spMkLst>
        </pc:spChg>
        <pc:spChg chg="add">
          <ac:chgData name="Eldana K. Netalieva" userId="56df7305-7531-4d6b-a76c-ca166f2f9d66" providerId="ADAL" clId="{9F16BD7D-7178-4509-8D5A-5F05DD277DC3}" dt="2023-11-15T08:51:02.963" v="154" actId="26606"/>
          <ac:spMkLst>
            <pc:docMk/>
            <pc:sldMk cId="1901827682" sldId="257"/>
            <ac:spMk id="16" creationId="{3F0BE7ED-7814-4273-B18A-F26CC0380380}"/>
          </ac:spMkLst>
        </pc:spChg>
        <pc:picChg chg="add mod">
          <ac:chgData name="Eldana K. Netalieva" userId="56df7305-7531-4d6b-a76c-ca166f2f9d66" providerId="ADAL" clId="{9F16BD7D-7178-4509-8D5A-5F05DD277DC3}" dt="2023-11-15T08:51:02.963" v="154" actId="26606"/>
          <ac:picMkLst>
            <pc:docMk/>
            <pc:sldMk cId="1901827682" sldId="257"/>
            <ac:picMk id="5" creationId="{68615BF5-3E5A-5F96-84B9-8501929115D6}"/>
          </ac:picMkLst>
        </pc:picChg>
      </pc:sldChg>
      <pc:sldChg chg="new">
        <pc:chgData name="Eldana K. Netalieva" userId="56df7305-7531-4d6b-a76c-ca166f2f9d66" providerId="ADAL" clId="{9F16BD7D-7178-4509-8D5A-5F05DD277DC3}" dt="2023-11-15T09:04:07.642" v="493" actId="680"/>
        <pc:sldMkLst>
          <pc:docMk/>
          <pc:sldMk cId="3238792464" sldId="258"/>
        </pc:sldMkLst>
      </pc:sldChg>
      <pc:sldChg chg="modSp new mod">
        <pc:chgData name="Eldana K. Netalieva" userId="56df7305-7531-4d6b-a76c-ca166f2f9d66" providerId="ADAL" clId="{9F16BD7D-7178-4509-8D5A-5F05DD277DC3}" dt="2023-11-15T10:09:18.369" v="1133" actId="20577"/>
        <pc:sldMkLst>
          <pc:docMk/>
          <pc:sldMk cId="3485144934" sldId="259"/>
        </pc:sldMkLst>
        <pc:spChg chg="mod">
          <ac:chgData name="Eldana K. Netalieva" userId="56df7305-7531-4d6b-a76c-ca166f2f9d66" providerId="ADAL" clId="{9F16BD7D-7178-4509-8D5A-5F05DD277DC3}" dt="2023-11-15T10:09:18.369" v="1133" actId="20577"/>
          <ac:spMkLst>
            <pc:docMk/>
            <pc:sldMk cId="3485144934" sldId="259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0:08:53.434" v="1125" actId="14100"/>
          <ac:spMkLst>
            <pc:docMk/>
            <pc:sldMk cId="3485144934" sldId="259"/>
            <ac:spMk id="3" creationId="{47D521D3-54D2-9BF8-552C-B6A08EFE7E78}"/>
          </ac:spMkLst>
        </pc:spChg>
      </pc:sldChg>
      <pc:sldChg chg="addSp modSp add mod">
        <pc:chgData name="Eldana K. Netalieva" userId="56df7305-7531-4d6b-a76c-ca166f2f9d66" providerId="ADAL" clId="{9F16BD7D-7178-4509-8D5A-5F05DD277DC3}" dt="2023-11-15T10:09:35.174" v="1215" actId="20577"/>
        <pc:sldMkLst>
          <pc:docMk/>
          <pc:sldMk cId="1176157694" sldId="260"/>
        </pc:sldMkLst>
        <pc:spChg chg="mod">
          <ac:chgData name="Eldana K. Netalieva" userId="56df7305-7531-4d6b-a76c-ca166f2f9d66" providerId="ADAL" clId="{9F16BD7D-7178-4509-8D5A-5F05DD277DC3}" dt="2023-11-15T10:09:35.174" v="1215" actId="20577"/>
          <ac:spMkLst>
            <pc:docMk/>
            <pc:sldMk cId="1176157694" sldId="260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09:19:03.439" v="712" actId="20577"/>
          <ac:spMkLst>
            <pc:docMk/>
            <pc:sldMk cId="1176157694" sldId="260"/>
            <ac:spMk id="3" creationId="{47D521D3-54D2-9BF8-552C-B6A08EFE7E78}"/>
          </ac:spMkLst>
        </pc:spChg>
        <pc:spChg chg="add mod">
          <ac:chgData name="Eldana K. Netalieva" userId="56df7305-7531-4d6b-a76c-ca166f2f9d66" providerId="ADAL" clId="{9F16BD7D-7178-4509-8D5A-5F05DD277DC3}" dt="2023-11-15T09:19:18.106" v="716" actId="20577"/>
          <ac:spMkLst>
            <pc:docMk/>
            <pc:sldMk cId="1176157694" sldId="260"/>
            <ac:spMk id="4" creationId="{5223BE45-8004-68D7-C981-948A72EC82F0}"/>
          </ac:spMkLst>
        </pc:spChg>
      </pc:sldChg>
      <pc:sldChg chg="delSp modSp add mod">
        <pc:chgData name="Eldana K. Netalieva" userId="56df7305-7531-4d6b-a76c-ca166f2f9d66" providerId="ADAL" clId="{9F16BD7D-7178-4509-8D5A-5F05DD277DC3}" dt="2023-11-15T11:10:00.761" v="1759" actId="14100"/>
        <pc:sldMkLst>
          <pc:docMk/>
          <pc:sldMk cId="2574657604" sldId="261"/>
        </pc:sldMkLst>
        <pc:spChg chg="mod">
          <ac:chgData name="Eldana K. Netalieva" userId="56df7305-7531-4d6b-a76c-ca166f2f9d66" providerId="ADAL" clId="{9F16BD7D-7178-4509-8D5A-5F05DD277DC3}" dt="2023-11-15T11:07:01.532" v="1627" actId="20577"/>
          <ac:spMkLst>
            <pc:docMk/>
            <pc:sldMk cId="2574657604" sldId="261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1:10:00.761" v="1759" actId="14100"/>
          <ac:spMkLst>
            <pc:docMk/>
            <pc:sldMk cId="2574657604" sldId="261"/>
            <ac:spMk id="3" creationId="{47D521D3-54D2-9BF8-552C-B6A08EFE7E78}"/>
          </ac:spMkLst>
        </pc:spChg>
        <pc:spChg chg="del mod">
          <ac:chgData name="Eldana K. Netalieva" userId="56df7305-7531-4d6b-a76c-ca166f2f9d66" providerId="ADAL" clId="{9F16BD7D-7178-4509-8D5A-5F05DD277DC3}" dt="2023-11-15T09:28:50.828" v="824"/>
          <ac:spMkLst>
            <pc:docMk/>
            <pc:sldMk cId="2574657604" sldId="261"/>
            <ac:spMk id="4" creationId="{5223BE45-8004-68D7-C981-948A72EC82F0}"/>
          </ac:spMkLst>
        </pc:spChg>
      </pc:sldChg>
      <pc:sldChg chg="addSp delSp modSp add mod">
        <pc:chgData name="Eldana K. Netalieva" userId="56df7305-7531-4d6b-a76c-ca166f2f9d66" providerId="ADAL" clId="{9F16BD7D-7178-4509-8D5A-5F05DD277DC3}" dt="2023-11-15T10:46:45.740" v="1581" actId="20577"/>
        <pc:sldMkLst>
          <pc:docMk/>
          <pc:sldMk cId="1331566262" sldId="262"/>
        </pc:sldMkLst>
        <pc:spChg chg="mod">
          <ac:chgData name="Eldana K. Netalieva" userId="56df7305-7531-4d6b-a76c-ca166f2f9d66" providerId="ADAL" clId="{9F16BD7D-7178-4509-8D5A-5F05DD277DC3}" dt="2023-11-15T10:46:45.740" v="1581" actId="20577"/>
          <ac:spMkLst>
            <pc:docMk/>
            <pc:sldMk cId="1331566262" sldId="262"/>
            <ac:spMk id="2" creationId="{736C307C-3BDC-1D6C-07B5-BAA953EA6AA6}"/>
          </ac:spMkLst>
        </pc:spChg>
        <pc:spChg chg="del mod">
          <ac:chgData name="Eldana K. Netalieva" userId="56df7305-7531-4d6b-a76c-ca166f2f9d66" providerId="ADAL" clId="{9F16BD7D-7178-4509-8D5A-5F05DD277DC3}" dt="2023-11-15T09:42:04.330" v="946"/>
          <ac:spMkLst>
            <pc:docMk/>
            <pc:sldMk cId="1331566262" sldId="262"/>
            <ac:spMk id="3" creationId="{47D521D3-54D2-9BF8-552C-B6A08EFE7E78}"/>
          </ac:spMkLst>
        </pc:spChg>
        <pc:picChg chg="add mod">
          <ac:chgData name="Eldana K. Netalieva" userId="56df7305-7531-4d6b-a76c-ca166f2f9d66" providerId="ADAL" clId="{9F16BD7D-7178-4509-8D5A-5F05DD277DC3}" dt="2023-11-15T09:42:19.204" v="952" actId="14100"/>
          <ac:picMkLst>
            <pc:docMk/>
            <pc:sldMk cId="1331566262" sldId="262"/>
            <ac:picMk id="5" creationId="{447956CC-5CE9-7ADE-EFD8-175C95FC3DD5}"/>
          </ac:picMkLst>
        </pc:picChg>
      </pc:sldChg>
      <pc:sldChg chg="addSp delSp modSp add mod">
        <pc:chgData name="Eldana K. Netalieva" userId="56df7305-7531-4d6b-a76c-ca166f2f9d66" providerId="ADAL" clId="{9F16BD7D-7178-4509-8D5A-5F05DD277DC3}" dt="2023-11-15T10:46:51.115" v="1585" actId="20577"/>
        <pc:sldMkLst>
          <pc:docMk/>
          <pc:sldMk cId="2955326205" sldId="263"/>
        </pc:sldMkLst>
        <pc:spChg chg="mod">
          <ac:chgData name="Eldana K. Netalieva" userId="56df7305-7531-4d6b-a76c-ca166f2f9d66" providerId="ADAL" clId="{9F16BD7D-7178-4509-8D5A-5F05DD277DC3}" dt="2023-11-15T10:46:51.115" v="1585" actId="20577"/>
          <ac:spMkLst>
            <pc:docMk/>
            <pc:sldMk cId="2955326205" sldId="263"/>
            <ac:spMk id="2" creationId="{736C307C-3BDC-1D6C-07B5-BAA953EA6AA6}"/>
          </ac:spMkLst>
        </pc:spChg>
        <pc:spChg chg="add del mod">
          <ac:chgData name="Eldana K. Netalieva" userId="56df7305-7531-4d6b-a76c-ca166f2f9d66" providerId="ADAL" clId="{9F16BD7D-7178-4509-8D5A-5F05DD277DC3}" dt="2023-11-15T09:44:14.418" v="988"/>
          <ac:spMkLst>
            <pc:docMk/>
            <pc:sldMk cId="2955326205" sldId="263"/>
            <ac:spMk id="4" creationId="{61FF742B-9F65-CCFC-A2FF-D900CD6F3DDE}"/>
          </ac:spMkLst>
        </pc:spChg>
        <pc:picChg chg="del">
          <ac:chgData name="Eldana K. Netalieva" userId="56df7305-7531-4d6b-a76c-ca166f2f9d66" providerId="ADAL" clId="{9F16BD7D-7178-4509-8D5A-5F05DD277DC3}" dt="2023-11-15T09:44:02.311" v="987" actId="478"/>
          <ac:picMkLst>
            <pc:docMk/>
            <pc:sldMk cId="2955326205" sldId="263"/>
            <ac:picMk id="5" creationId="{447956CC-5CE9-7ADE-EFD8-175C95FC3DD5}"/>
          </ac:picMkLst>
        </pc:picChg>
        <pc:picChg chg="add mod">
          <ac:chgData name="Eldana K. Netalieva" userId="56df7305-7531-4d6b-a76c-ca166f2f9d66" providerId="ADAL" clId="{9F16BD7D-7178-4509-8D5A-5F05DD277DC3}" dt="2023-11-15T09:44:24.137" v="991" actId="1076"/>
          <ac:picMkLst>
            <pc:docMk/>
            <pc:sldMk cId="2955326205" sldId="263"/>
            <ac:picMk id="6" creationId="{B826EE9A-81AB-9471-D25A-186C1D9D4069}"/>
          </ac:picMkLst>
        </pc:picChg>
      </pc:sldChg>
      <pc:sldChg chg="addSp delSp modSp add mod">
        <pc:chgData name="Eldana K. Netalieva" userId="56df7305-7531-4d6b-a76c-ca166f2f9d66" providerId="ADAL" clId="{9F16BD7D-7178-4509-8D5A-5F05DD277DC3}" dt="2023-11-15T10:46:55.968" v="1589" actId="20577"/>
        <pc:sldMkLst>
          <pc:docMk/>
          <pc:sldMk cId="1605731986" sldId="264"/>
        </pc:sldMkLst>
        <pc:spChg chg="mod">
          <ac:chgData name="Eldana K. Netalieva" userId="56df7305-7531-4d6b-a76c-ca166f2f9d66" providerId="ADAL" clId="{9F16BD7D-7178-4509-8D5A-5F05DD277DC3}" dt="2023-11-15T10:46:55.968" v="1589" actId="20577"/>
          <ac:spMkLst>
            <pc:docMk/>
            <pc:sldMk cId="1605731986" sldId="264"/>
            <ac:spMk id="2" creationId="{736C307C-3BDC-1D6C-07B5-BAA953EA6AA6}"/>
          </ac:spMkLst>
        </pc:spChg>
        <pc:spChg chg="add del mod">
          <ac:chgData name="Eldana K. Netalieva" userId="56df7305-7531-4d6b-a76c-ca166f2f9d66" providerId="ADAL" clId="{9F16BD7D-7178-4509-8D5A-5F05DD277DC3}" dt="2023-11-15T09:46:22.704" v="997"/>
          <ac:spMkLst>
            <pc:docMk/>
            <pc:sldMk cId="1605731986" sldId="264"/>
            <ac:spMk id="4" creationId="{F574B384-BA18-B414-DC28-DD0C0BBCAB4B}"/>
          </ac:spMkLst>
        </pc:spChg>
        <pc:picChg chg="add mod">
          <ac:chgData name="Eldana K. Netalieva" userId="56df7305-7531-4d6b-a76c-ca166f2f9d66" providerId="ADAL" clId="{9F16BD7D-7178-4509-8D5A-5F05DD277DC3}" dt="2023-11-15T09:46:22.704" v="997"/>
          <ac:picMkLst>
            <pc:docMk/>
            <pc:sldMk cId="1605731986" sldId="264"/>
            <ac:picMk id="5" creationId="{6A4CEBAB-EA08-B125-8B49-B055091777B8}"/>
          </ac:picMkLst>
        </pc:picChg>
        <pc:picChg chg="del">
          <ac:chgData name="Eldana K. Netalieva" userId="56df7305-7531-4d6b-a76c-ca166f2f9d66" providerId="ADAL" clId="{9F16BD7D-7178-4509-8D5A-5F05DD277DC3}" dt="2023-11-15T09:46:15.253" v="996" actId="478"/>
          <ac:picMkLst>
            <pc:docMk/>
            <pc:sldMk cId="1605731986" sldId="264"/>
            <ac:picMk id="6" creationId="{B826EE9A-81AB-9471-D25A-186C1D9D4069}"/>
          </ac:picMkLst>
        </pc:picChg>
      </pc:sldChg>
      <pc:sldChg chg="addSp delSp modSp add mod modAnim">
        <pc:chgData name="Eldana K. Netalieva" userId="56df7305-7531-4d6b-a76c-ca166f2f9d66" providerId="ADAL" clId="{9F16BD7D-7178-4509-8D5A-5F05DD277DC3}" dt="2023-11-15T10:47:01.473" v="1593" actId="20577"/>
        <pc:sldMkLst>
          <pc:docMk/>
          <pc:sldMk cId="3979473118" sldId="265"/>
        </pc:sldMkLst>
        <pc:spChg chg="mod">
          <ac:chgData name="Eldana K. Netalieva" userId="56df7305-7531-4d6b-a76c-ca166f2f9d66" providerId="ADAL" clId="{9F16BD7D-7178-4509-8D5A-5F05DD277DC3}" dt="2023-11-15T10:47:01.473" v="1593" actId="20577"/>
          <ac:spMkLst>
            <pc:docMk/>
            <pc:sldMk cId="3979473118" sldId="265"/>
            <ac:spMk id="2" creationId="{736C307C-3BDC-1D6C-07B5-BAA953EA6AA6}"/>
          </ac:spMkLst>
        </pc:spChg>
        <pc:spChg chg="add del mod">
          <ac:chgData name="Eldana K. Netalieva" userId="56df7305-7531-4d6b-a76c-ca166f2f9d66" providerId="ADAL" clId="{9F16BD7D-7178-4509-8D5A-5F05DD277DC3}" dt="2023-11-15T09:57:47.542" v="1009"/>
          <ac:spMkLst>
            <pc:docMk/>
            <pc:sldMk cId="3979473118" sldId="265"/>
            <ac:spMk id="4" creationId="{528EC29C-107D-636B-3AD2-6F25EEF89912}"/>
          </ac:spMkLst>
        </pc:spChg>
        <pc:picChg chg="del">
          <ac:chgData name="Eldana K. Netalieva" userId="56df7305-7531-4d6b-a76c-ca166f2f9d66" providerId="ADAL" clId="{9F16BD7D-7178-4509-8D5A-5F05DD277DC3}" dt="2023-11-15T09:57:39.931" v="1008" actId="478"/>
          <ac:picMkLst>
            <pc:docMk/>
            <pc:sldMk cId="3979473118" sldId="265"/>
            <ac:picMk id="5" creationId="{6A4CEBAB-EA08-B125-8B49-B055091777B8}"/>
          </ac:picMkLst>
        </pc:picChg>
        <pc:picChg chg="add mod">
          <ac:chgData name="Eldana K. Netalieva" userId="56df7305-7531-4d6b-a76c-ca166f2f9d66" providerId="ADAL" clId="{9F16BD7D-7178-4509-8D5A-5F05DD277DC3}" dt="2023-11-15T09:57:58.401" v="1013" actId="1076"/>
          <ac:picMkLst>
            <pc:docMk/>
            <pc:sldMk cId="3979473118" sldId="265"/>
            <ac:picMk id="6" creationId="{902F688F-9DB7-F383-7F69-701060304389}"/>
          </ac:picMkLst>
        </pc:picChg>
      </pc:sldChg>
      <pc:sldChg chg="addSp delSp modSp add mod">
        <pc:chgData name="Eldana K. Netalieva" userId="56df7305-7531-4d6b-a76c-ca166f2f9d66" providerId="ADAL" clId="{9F16BD7D-7178-4509-8D5A-5F05DD277DC3}" dt="2023-11-15T11:12:35.867" v="1786" actId="20577"/>
        <pc:sldMkLst>
          <pc:docMk/>
          <pc:sldMk cId="3586449635" sldId="266"/>
        </pc:sldMkLst>
        <pc:spChg chg="mod">
          <ac:chgData name="Eldana K. Netalieva" userId="56df7305-7531-4d6b-a76c-ca166f2f9d66" providerId="ADAL" clId="{9F16BD7D-7178-4509-8D5A-5F05DD277DC3}" dt="2023-11-15T11:12:35.867" v="1786" actId="20577"/>
          <ac:spMkLst>
            <pc:docMk/>
            <pc:sldMk cId="3586449635" sldId="266"/>
            <ac:spMk id="2" creationId="{736C307C-3BDC-1D6C-07B5-BAA953EA6AA6}"/>
          </ac:spMkLst>
        </pc:spChg>
        <pc:spChg chg="del mod">
          <ac:chgData name="Eldana K. Netalieva" userId="56df7305-7531-4d6b-a76c-ca166f2f9d66" providerId="ADAL" clId="{9F16BD7D-7178-4509-8D5A-5F05DD277DC3}" dt="2023-11-15T10:26:49.218" v="1426"/>
          <ac:spMkLst>
            <pc:docMk/>
            <pc:sldMk cId="3586449635" sldId="266"/>
            <ac:spMk id="3" creationId="{47D521D3-54D2-9BF8-552C-B6A08EFE7E78}"/>
          </ac:spMkLst>
        </pc:spChg>
        <pc:spChg chg="add mod">
          <ac:chgData name="Eldana K. Netalieva" userId="56df7305-7531-4d6b-a76c-ca166f2f9d66" providerId="ADAL" clId="{9F16BD7D-7178-4509-8D5A-5F05DD277DC3}" dt="2023-11-15T10:31:21.606" v="1551" actId="14100"/>
          <ac:spMkLst>
            <pc:docMk/>
            <pc:sldMk cId="3586449635" sldId="266"/>
            <ac:spMk id="5" creationId="{4D5779B8-A200-1E67-0EFA-F1CD4426D6F8}"/>
          </ac:spMkLst>
        </pc:spChg>
        <pc:picChg chg="add mod">
          <ac:chgData name="Eldana K. Netalieva" userId="56df7305-7531-4d6b-a76c-ca166f2f9d66" providerId="ADAL" clId="{9F16BD7D-7178-4509-8D5A-5F05DD277DC3}" dt="2023-11-15T10:26:56.224" v="1428" actId="14100"/>
          <ac:picMkLst>
            <pc:docMk/>
            <pc:sldMk cId="3586449635" sldId="266"/>
            <ac:picMk id="4" creationId="{CA2FBC97-93A2-CD27-251B-E2A3070A39FE}"/>
          </ac:picMkLst>
        </pc:picChg>
      </pc:sldChg>
      <pc:sldChg chg="addSp modSp add mod">
        <pc:chgData name="Eldana K. Netalieva" userId="56df7305-7531-4d6b-a76c-ca166f2f9d66" providerId="ADAL" clId="{9F16BD7D-7178-4509-8D5A-5F05DD277DC3}" dt="2023-11-15T10:46:29.903" v="1573" actId="20577"/>
        <pc:sldMkLst>
          <pc:docMk/>
          <pc:sldMk cId="1566693728" sldId="267"/>
        </pc:sldMkLst>
        <pc:spChg chg="mod">
          <ac:chgData name="Eldana K. Netalieva" userId="56df7305-7531-4d6b-a76c-ca166f2f9d66" providerId="ADAL" clId="{9F16BD7D-7178-4509-8D5A-5F05DD277DC3}" dt="2023-11-15T10:46:29.903" v="1573" actId="20577"/>
          <ac:spMkLst>
            <pc:docMk/>
            <pc:sldMk cId="1566693728" sldId="267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0:26:09.641" v="1424" actId="14100"/>
          <ac:spMkLst>
            <pc:docMk/>
            <pc:sldMk cId="1566693728" sldId="267"/>
            <ac:spMk id="3" creationId="{47D521D3-54D2-9BF8-552C-B6A08EFE7E78}"/>
          </ac:spMkLst>
        </pc:spChg>
        <pc:picChg chg="add mod">
          <ac:chgData name="Eldana K. Netalieva" userId="56df7305-7531-4d6b-a76c-ca166f2f9d66" providerId="ADAL" clId="{9F16BD7D-7178-4509-8D5A-5F05DD277DC3}" dt="2023-11-15T10:25:53.218" v="1418" actId="14100"/>
          <ac:picMkLst>
            <pc:docMk/>
            <pc:sldMk cId="1566693728" sldId="267"/>
            <ac:picMk id="4" creationId="{94CEB7A9-741F-A406-29A9-7C1F3FE870A2}"/>
          </ac:picMkLst>
        </pc:picChg>
      </pc:sldChg>
      <pc:sldChg chg="modSp add mod">
        <pc:chgData name="Eldana K. Netalieva" userId="56df7305-7531-4d6b-a76c-ca166f2f9d66" providerId="ADAL" clId="{9F16BD7D-7178-4509-8D5A-5F05DD277DC3}" dt="2023-11-15T11:12:40.330" v="1787" actId="20577"/>
        <pc:sldMkLst>
          <pc:docMk/>
          <pc:sldMk cId="747842885" sldId="268"/>
        </pc:sldMkLst>
        <pc:spChg chg="mod">
          <ac:chgData name="Eldana K. Netalieva" userId="56df7305-7531-4d6b-a76c-ca166f2f9d66" providerId="ADAL" clId="{9F16BD7D-7178-4509-8D5A-5F05DD277DC3}" dt="2023-11-15T11:12:40.330" v="1787" actId="20577"/>
          <ac:spMkLst>
            <pc:docMk/>
            <pc:sldMk cId="747842885" sldId="268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0:45:22.152" v="1571" actId="1076"/>
          <ac:spMkLst>
            <pc:docMk/>
            <pc:sldMk cId="747842885" sldId="268"/>
            <ac:spMk id="5" creationId="{4D5779B8-A200-1E67-0EFA-F1CD4426D6F8}"/>
          </ac:spMkLst>
        </pc:spChg>
      </pc:sldChg>
      <pc:sldChg chg="modSp add mod">
        <pc:chgData name="Eldana K. Netalieva" userId="56df7305-7531-4d6b-a76c-ca166f2f9d66" providerId="ADAL" clId="{9F16BD7D-7178-4509-8D5A-5F05DD277DC3}" dt="2023-11-15T11:12:10.932" v="1785" actId="20577"/>
        <pc:sldMkLst>
          <pc:docMk/>
          <pc:sldMk cId="2535904817" sldId="269"/>
        </pc:sldMkLst>
        <pc:spChg chg="mod">
          <ac:chgData name="Eldana K. Netalieva" userId="56df7305-7531-4d6b-a76c-ca166f2f9d66" providerId="ADAL" clId="{9F16BD7D-7178-4509-8D5A-5F05DD277DC3}" dt="2023-11-15T11:07:05.113" v="1629" actId="20577"/>
          <ac:spMkLst>
            <pc:docMk/>
            <pc:sldMk cId="2535904817" sldId="269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1:12:10.932" v="1785" actId="20577"/>
          <ac:spMkLst>
            <pc:docMk/>
            <pc:sldMk cId="2535904817" sldId="269"/>
            <ac:spMk id="3" creationId="{47D521D3-54D2-9BF8-552C-B6A08EFE7E78}"/>
          </ac:spMkLst>
        </pc:spChg>
      </pc:sldChg>
      <pc:sldChg chg="addSp delSp modSp add mod">
        <pc:chgData name="Eldana K. Netalieva" userId="56df7305-7531-4d6b-a76c-ca166f2f9d66" providerId="ADAL" clId="{9F16BD7D-7178-4509-8D5A-5F05DD277DC3}" dt="2023-11-15T11:24:10.788" v="1900" actId="14100"/>
        <pc:sldMkLst>
          <pc:docMk/>
          <pc:sldMk cId="2006952506" sldId="270"/>
        </pc:sldMkLst>
        <pc:spChg chg="mod">
          <ac:chgData name="Eldana K. Netalieva" userId="56df7305-7531-4d6b-a76c-ca166f2f9d66" providerId="ADAL" clId="{9F16BD7D-7178-4509-8D5A-5F05DD277DC3}" dt="2023-11-15T11:18:36.211" v="1849" actId="20577"/>
          <ac:spMkLst>
            <pc:docMk/>
            <pc:sldMk cId="2006952506" sldId="270"/>
            <ac:spMk id="2" creationId="{736C307C-3BDC-1D6C-07B5-BAA953EA6AA6}"/>
          </ac:spMkLst>
        </pc:spChg>
        <pc:spChg chg="del mod">
          <ac:chgData name="Eldana K. Netalieva" userId="56df7305-7531-4d6b-a76c-ca166f2f9d66" providerId="ADAL" clId="{9F16BD7D-7178-4509-8D5A-5F05DD277DC3}" dt="2023-11-15T11:17:58.367" v="1794"/>
          <ac:spMkLst>
            <pc:docMk/>
            <pc:sldMk cId="2006952506" sldId="270"/>
            <ac:spMk id="5" creationId="{4D5779B8-A200-1E67-0EFA-F1CD4426D6F8}"/>
          </ac:spMkLst>
        </pc:spChg>
        <pc:spChg chg="add mod">
          <ac:chgData name="Eldana K. Netalieva" userId="56df7305-7531-4d6b-a76c-ca166f2f9d66" providerId="ADAL" clId="{9F16BD7D-7178-4509-8D5A-5F05DD277DC3}" dt="2023-11-15T11:24:10.788" v="1900" actId="14100"/>
          <ac:spMkLst>
            <pc:docMk/>
            <pc:sldMk cId="2006952506" sldId="270"/>
            <ac:spMk id="6" creationId="{68C32CFD-4F93-56CE-E17A-F05DDC673901}"/>
          </ac:spMkLst>
        </pc:spChg>
        <pc:picChg chg="del">
          <ac:chgData name="Eldana K. Netalieva" userId="56df7305-7531-4d6b-a76c-ca166f2f9d66" providerId="ADAL" clId="{9F16BD7D-7178-4509-8D5A-5F05DD277DC3}" dt="2023-11-15T11:17:05.541" v="1791" actId="21"/>
          <ac:picMkLst>
            <pc:docMk/>
            <pc:sldMk cId="2006952506" sldId="270"/>
            <ac:picMk id="4" creationId="{CA2FBC97-93A2-CD27-251B-E2A3070A39FE}"/>
          </ac:picMkLst>
        </pc:picChg>
        <pc:picChg chg="add mod">
          <ac:chgData name="Eldana K. Netalieva" userId="56df7305-7531-4d6b-a76c-ca166f2f9d66" providerId="ADAL" clId="{9F16BD7D-7178-4509-8D5A-5F05DD277DC3}" dt="2023-11-15T11:23:27.705" v="1887" actId="14100"/>
          <ac:picMkLst>
            <pc:docMk/>
            <pc:sldMk cId="2006952506" sldId="270"/>
            <ac:picMk id="7" creationId="{3FF2893E-D752-1ED9-24EC-E9936E6C4F26}"/>
          </ac:picMkLst>
        </pc:picChg>
      </pc:sldChg>
      <pc:sldChg chg="modSp add mod">
        <pc:chgData name="Eldana K. Netalieva" userId="56df7305-7531-4d6b-a76c-ca166f2f9d66" providerId="ADAL" clId="{9F16BD7D-7178-4509-8D5A-5F05DD277DC3}" dt="2023-11-15T11:32:50.421" v="1955" actId="27636"/>
        <pc:sldMkLst>
          <pc:docMk/>
          <pc:sldMk cId="1586272782" sldId="271"/>
        </pc:sldMkLst>
        <pc:spChg chg="mod">
          <ac:chgData name="Eldana K. Netalieva" userId="56df7305-7531-4d6b-a76c-ca166f2f9d66" providerId="ADAL" clId="{9F16BD7D-7178-4509-8D5A-5F05DD277DC3}" dt="2023-11-15T11:26:52.542" v="1905" actId="20577"/>
          <ac:spMkLst>
            <pc:docMk/>
            <pc:sldMk cId="1586272782" sldId="271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1:32:50.421" v="1955" actId="27636"/>
          <ac:spMkLst>
            <pc:docMk/>
            <pc:sldMk cId="1586272782" sldId="271"/>
            <ac:spMk id="6" creationId="{68C32CFD-4F93-56CE-E17A-F05DDC673901}"/>
          </ac:spMkLst>
        </pc:spChg>
      </pc:sldChg>
      <pc:sldChg chg="modSp add mod">
        <pc:chgData name="Eldana K. Netalieva" userId="56df7305-7531-4d6b-a76c-ca166f2f9d66" providerId="ADAL" clId="{9F16BD7D-7178-4509-8D5A-5F05DD277DC3}" dt="2023-11-15T11:34:54.419" v="1999" actId="14100"/>
        <pc:sldMkLst>
          <pc:docMk/>
          <pc:sldMk cId="3746656740" sldId="272"/>
        </pc:sldMkLst>
        <pc:spChg chg="mod">
          <ac:chgData name="Eldana K. Netalieva" userId="56df7305-7531-4d6b-a76c-ca166f2f9d66" providerId="ADAL" clId="{9F16BD7D-7178-4509-8D5A-5F05DD277DC3}" dt="2023-11-15T11:33:07.887" v="1958" actId="20577"/>
          <ac:spMkLst>
            <pc:docMk/>
            <pc:sldMk cId="3746656740" sldId="272"/>
            <ac:spMk id="2" creationId="{736C307C-3BDC-1D6C-07B5-BAA953EA6AA6}"/>
          </ac:spMkLst>
        </pc:spChg>
        <pc:spChg chg="mod">
          <ac:chgData name="Eldana K. Netalieva" userId="56df7305-7531-4d6b-a76c-ca166f2f9d66" providerId="ADAL" clId="{9F16BD7D-7178-4509-8D5A-5F05DD277DC3}" dt="2023-11-15T11:34:54.419" v="1999" actId="14100"/>
          <ac:spMkLst>
            <pc:docMk/>
            <pc:sldMk cId="3746656740" sldId="272"/>
            <ac:spMk id="6" creationId="{68C32CFD-4F93-56CE-E17A-F05DDC67390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F0F06A-4EDB-A603-0F1F-466263087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621D38-7C79-194E-C92B-B3F4787DF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9B2B6D-0F14-9043-7C05-A1A127A72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D70CA3-3F45-E043-2B70-6322B958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47F36A-582D-2D31-EA35-5B657298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9470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88EB99-3C02-BBF7-28EE-B9670691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6F2AA34-DCDA-A629-4C5C-B9477F9B3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14781E-9807-A2CF-F153-26CF427FD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2BFD86-A203-586D-F38C-A292A490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015DB9-9280-E1FE-C9DE-3FB96DE0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4856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76C30E7-65B1-5604-AE01-B9277179AF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4F1011E-9A39-86C0-C21C-1BA9231A1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C21DC23-7B95-505E-FAB9-C2629E2E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8269DEE-C37A-8180-B6BC-87C54C0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E0A4289-8785-F04C-3E27-574B9BDC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928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D353A3-0489-171E-3C48-E99CF01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88755-E2DE-63F0-63EA-C423EBAC5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4B6ABC-FCB6-4CB1-8A87-BE5D5ED1E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A9278C-273A-AEFB-64C4-4981E84BB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FCD52-E7CF-4421-924D-0DFC0097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0364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3FF25-B963-0F1C-A30B-13168D9CB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FF1931-51A1-32EB-DC5D-94EDF0FB8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8D72F6E-ED72-FF8D-C3DE-0B16DCBB5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4C7BE0-403B-98C4-FB44-A97D6F9B5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2540E-B3E4-593F-8FB5-B08AC279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5511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6F6108-E819-6782-E291-79FBB07D9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584E64-CEAD-F1C9-1FBA-27640F96C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1A34084-7EF5-8442-E4A7-D37774F32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FD8AF4-2172-1808-8DF4-AD9984F5C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F12D05-B1B3-CE7F-8661-07661FF5A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2B5054-FA9A-9215-00B1-46D074FD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6750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D9F721-CED9-1B1E-88BD-38A42936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AF954F-8565-F91F-7751-9462BA20C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9F1189A-955D-8BFE-ED7A-9B0922F4A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948E0B7-D141-9484-3CE5-213BDF35FA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E1D4B45-2905-D547-D7F2-94D57FD4BA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4B86163-E458-8177-1149-0E0FE554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4D077DE-E531-D3C4-E89B-8859C3CB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5E0280-A011-4170-AF5D-5D1AD5DB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4513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DFE625-4713-B5A8-9229-9A970E274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18CB4B3-6380-50EB-AD9A-5B2A6869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1F31C7F-04BB-7439-28E0-21747A84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DECC55-A950-30D4-5332-F4AD19C8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2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9CC9B60-9CCF-5BB9-6430-FD13F76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E12894-08DA-11CA-DE9A-2AE967171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9C9E684-7948-E86B-F49F-FE6F6F06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5514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7DA02E-14D7-5392-2EA7-8391F6BA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E87BB9-9B58-2790-8947-4E42BCA67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315D6-52AE-B7AD-DFD6-A899D9C175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FE4524A-B0CB-45E9-4098-66912EC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FEDAF6-45BC-A794-7DC0-3D20E31B3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E87CCA1-D264-0C46-5365-51B3D49F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7184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E1AED5-ABC9-1F26-7B27-B3E3A386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BDC019-06C6-4C13-785F-248B1B88E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3177A1-64ED-3D6F-7C4A-210890AB4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7CFBEB-DA9C-F2B1-69FC-F04DAD237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C5A77A-3616-386B-3599-5C677A52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150B36-D75B-2038-6DF0-3A6A5BFB0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239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290778-005F-B989-DD4F-AD5A7C644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2D077E-77D9-C603-159B-E65392583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86C4F8-ADDA-64BA-F795-3EBCD9498A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D620C-D610-4E41-BAA0-7C85618EDA4A}" type="datetimeFigureOut">
              <a:rPr lang="LID4096" smtClean="0"/>
              <a:t>11/15/2023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BAB842-198E-ADC5-5913-7F7B1FD1B2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CA2E276-E09D-90FE-74CD-0BD98E971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CF5A4-8233-4368-ACF2-8488C0EE4453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7412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зарисовка, транспортное средство, рисуно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CDC80AF-BE32-950B-68C5-C1E65B11A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r="4838" b="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B0BE65-64EC-3E46-D52A-5CD641C73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763431"/>
            <a:ext cx="4023360" cy="2563065"/>
          </a:xfrm>
        </p:spPr>
        <p:txBody>
          <a:bodyPr anchor="b">
            <a:normAutofit/>
          </a:bodyPr>
          <a:lstStyle/>
          <a:p>
            <a:pPr algn="l"/>
            <a:r>
              <a:rPr lang="en-US" sz="2300">
                <a:latin typeface="Times New Roman" panose="02020603050405020304" pitchFamily="18" charset="0"/>
                <a:cs typeface="Times New Roman" panose="02020603050405020304" pitchFamily="18" charset="0"/>
              </a:rPr>
              <a:t>NUMERICAL SIMULATION OF THE DISTRIBUTION OF VEHICLE EMISSIONS UNDER THE INFLUENCE OF WIND FLOWS WITH ARCHITECTURAL OBSTACLES</a:t>
            </a:r>
            <a:endParaRPr lang="LID4096" sz="23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DC14BC-96A1-C5CE-EE04-4619E25AA3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Moldabayeva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Madina,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Netaliyeva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Yeldana</a:t>
            </a:r>
            <a:endParaRPr lang="LID4096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1876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4.3 Программа решения уравнения Навье-Стокса методом конечных объемов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Решение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у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равнения Навье-Стокса</a:t>
            </a:r>
            <a:endParaRPr lang="LID4096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184" y="1051560"/>
                <a:ext cx="8092616" cy="55473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sz="2400"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Р</a:t>
                </a:r>
                <a:r>
                  <a:rPr lang="ru-RU" sz="24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ешение уравнений конвекции-</a:t>
                </a:r>
                <a:r>
                  <a:rPr lang="kk-KZ" sz="2400" err="1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диффузии</a:t>
                </a:r>
                <a:r>
                  <a:rPr lang="kk-KZ" sz="24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 </a:t>
                </a:r>
              </a:p>
              <a:p>
                <a:pPr marL="0" indent="0">
                  <a:buNone/>
                </a:pPr>
                <a:r>
                  <a:rPr lang="ru-RU" sz="24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Дискретизация данных уравнений с использованием итерационного метода Якоби имеет вид: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(7.2)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d>
                              <m:d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∗∆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Г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∗(− </m:t>
                            </m:r>
                            <m:sSubSup>
                              <m:sSub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 </m:t>
                            </m:r>
                          </m:e>
                        </m:nary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𝑖𝑥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− </m:t>
                        </m:r>
                        <m:sSubSup>
                          <m:sSub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 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𝑖𝑦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𝜗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))</m:t>
                        </m:r>
                      </m:e>
                    </m:d>
                    <m:r>
                      <a:rPr lang="ru-RU" sz="2400" b="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где Г – длина стороны</a:t>
                </a:r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(8.2)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d>
                              <m:d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∗∆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Г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∗(− </m:t>
                            </m:r>
                            <m:sSubSup>
                              <m:sSub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 </m:t>
                            </m:r>
                          </m:e>
                        </m:nary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𝑖𝑥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− </m:t>
                        </m:r>
                        <m:sSubSup>
                          <m:sSub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 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𝑖𝑦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𝜗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))</m:t>
                        </m:r>
                      </m:e>
                    </m:d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(4.2)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d>
                              <m:d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− </m:t>
                                </m:r>
                                <m:sSubSup>
                                  <m:sSubSup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∗∆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Г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∗(− </m:t>
                            </m:r>
                            <m:sSubSup>
                              <m:sSub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</m:sSub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 </m:t>
                            </m:r>
                          </m:e>
                        </m:nary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𝑖𝑥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− </m:t>
                        </m:r>
                        <m:sSubSup>
                          <m:sSub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 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𝑖𝑦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 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𝜗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(</m:t>
                        </m:r>
                        <m:d>
                          <m:d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𝑖𝑥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𝑖𝑦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∆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ar-AE" sz="2400" i="1" kern="100">
                                        <a:effectLst/>
                                        <a:latin typeface="Cambria Math" panose="02040503050406030204" pitchFamily="18" charset="0"/>
                                        <a:ea typeface="Yu Mincho" panose="02020400000000000000" pitchFamily="18" charset="-128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))</m:t>
                        </m:r>
                      </m:e>
                    </m:d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184" y="1051560"/>
                <a:ext cx="8092616" cy="5547360"/>
              </a:xfrm>
              <a:blipFill>
                <a:blip r:embed="rId2"/>
                <a:stretch>
                  <a:fillRect l="-128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2893E-D752-1ED9-24EC-E9936E6C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3" r="2252" b="1834"/>
          <a:stretch/>
        </p:blipFill>
        <p:spPr bwMode="auto">
          <a:xfrm>
            <a:off x="189054" y="1181100"/>
            <a:ext cx="3072130" cy="2247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695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Программа решения уравнения Навье-Стокса методом конечных объемов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Решение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у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равнения Навье-Стокса</a:t>
            </a:r>
            <a:endParaRPr lang="LID4096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184" y="1051560"/>
                <a:ext cx="8092616" cy="5547360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ru-RU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Нахождение значений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f</m:t>
                    </m:r>
                  </m:oMath>
                </a14:m>
                <a:r>
                  <a:rPr lang="ru-RU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 уравнения (10.1)  при помощи дискретизации 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i="1" kern="10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∆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den>
                      </m:f>
                      <m:r>
                        <a:rPr lang="ar-AE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Г</m:t>
                              </m:r>
                            </m:e>
                            <m:sub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∗+</m:t>
                              </m:r>
                              <m:d>
                                <m:d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)   </m:t>
                          </m:r>
                        </m:e>
                      </m:nary>
                    </m:oMath>
                  </m:oMathPara>
                </a14:m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площадь ячейки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Решение уравнения Пуассона (11.1) при помощи дискретизации </a:t>
                </a: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ar-AE" i="1" kern="100" smtClean="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sup>
                      </m:sSubSup>
                      <m:r>
                        <a:rPr lang="ar-AE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Г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− </m:t>
                              </m:r>
                              <m:sSubSup>
                                <m:sSubSup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ar-AE" i="1" kern="100">
                                  <a:effectLst/>
                                  <a:latin typeface="Cambria Math" panose="02040503050406030204" pitchFamily="18" charset="0"/>
                                  <a:ea typeface="Yu Mincho" panose="02020400000000000000" pitchFamily="18" charset="-128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ar-AE" i="1" kern="100">
                                      <a:effectLst/>
                                      <a:latin typeface="Cambria Math" panose="02040503050406030204" pitchFamily="18" charset="0"/>
                                      <a:ea typeface="Yu Mincho" panose="02020400000000000000" pitchFamily="18" charset="-128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ru-RU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Г</m:t>
                                      </m:r>
                                    </m:e>
                                    <m:sub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ar-AE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ar-AE" i="1" kern="100">
                                          <a:effectLst/>
                                          <a:latin typeface="Cambria Math" panose="02040503050406030204" pitchFamily="18" charset="0"/>
                                          <a:ea typeface="Yu Mincho" panose="02020400000000000000" pitchFamily="18" charset="-128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ar-AE" i="1" kern="100">
                                              <a:effectLst/>
                                              <a:latin typeface="Cambria Math" panose="02040503050406030204" pitchFamily="18" charset="0"/>
                                              <a:ea typeface="Yu Mincho" panose="02020400000000000000" pitchFamily="18" charset="-128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𝑖𝑦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∆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ar-AE" i="1" kern="100">
                                                  <a:effectLst/>
                                                  <a:latin typeface="Cambria Math" panose="02040503050406030204" pitchFamily="18" charset="0"/>
                                                  <a:ea typeface="Yu Mincho" panose="02020400000000000000" pitchFamily="18" charset="-128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184" y="1051560"/>
                <a:ext cx="8092616" cy="5547360"/>
              </a:xfrm>
              <a:blipFill>
                <a:blip r:embed="rId2"/>
                <a:stretch>
                  <a:fillRect l="-128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2893E-D752-1ED9-24EC-E9936E6C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3" r="2252" b="1834"/>
          <a:stretch/>
        </p:blipFill>
        <p:spPr bwMode="auto">
          <a:xfrm>
            <a:off x="189054" y="1181100"/>
            <a:ext cx="3072130" cy="2247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8627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4.6 Программа решения уравнения Навье-Стокса методом конечных объемов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Решение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у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равнения Навье-Стокса</a:t>
            </a:r>
            <a:endParaRPr lang="LID4096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61184" y="1981200"/>
                <a:ext cx="8092616" cy="2682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Решение уравнений общих скоростей</a:t>
                </a:r>
                <a:r>
                  <a:rPr lang="en-US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(5.1) (6.1)</a:t>
                </a:r>
                <a:r>
                  <a:rPr lang="ru-RU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при помощи дискретизаций 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(5.2) </a:t>
                </a:r>
                <a:r>
                  <a:rPr lang="en-US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 kern="100" smtClean="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) ∗∆</m:t>
                        </m:r>
                        <m:sSub>
                          <m:sSub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Г</m:t>
                            </m:r>
                          </m:e>
                          <m:sub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</m:t>
                        </m:r>
                        <m:sSub>
                          <m:sSub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𝑖𝑥</m:t>
                            </m:r>
                          </m:sub>
                        </m:sSub>
                      </m:e>
                    </m:d>
                  </m:oMath>
                </a14:m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(6.2)</a:t>
                </a:r>
                <a:r>
                  <a:rPr lang="en-US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ar-AE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ar-AE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i="1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) ∗∆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Г</m:t>
                            </m:r>
                          </m:e>
                          <m:sub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</m:t>
                        </m:r>
                        <m:sSub>
                          <m:sSubPr>
                            <m:ctrlPr>
                              <a:rPr lang="ar-AE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i="1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𝑖𝑦</m:t>
                            </m:r>
                          </m:sub>
                        </m:sSub>
                      </m:e>
                    </m:d>
                  </m:oMath>
                </a14:m>
                <a:endParaRPr lang="ar-AE" sz="1400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Объект 5">
                <a:extLst>
                  <a:ext uri="{FF2B5EF4-FFF2-40B4-BE49-F238E27FC236}">
                    <a16:creationId xmlns:a16="http://schemas.microsoft.com/office/drawing/2014/main" id="{68C32CFD-4F93-56CE-E17A-F05DDC6739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61184" y="1981200"/>
                <a:ext cx="8092616" cy="2682240"/>
              </a:xfrm>
              <a:blipFill>
                <a:blip r:embed="rId2"/>
                <a:stretch>
                  <a:fillRect l="-1657" t="-3864" r="-23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F2893E-D752-1ED9-24EC-E9936E6C4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3" r="2252" b="1834"/>
          <a:stretch/>
        </p:blipFill>
        <p:spPr bwMode="auto">
          <a:xfrm>
            <a:off x="189054" y="1181100"/>
            <a:ext cx="3072130" cy="2247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6656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Создание интерфейса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0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0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.1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ru-RU" sz="1800" b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Фрейм для задания узлов источника концентрации </a:t>
            </a:r>
            <a:endParaRPr lang="LID4096" sz="5400" b="1"/>
          </a:p>
        </p:txBody>
      </p:sp>
      <p:pic>
        <p:nvPicPr>
          <p:cNvPr id="5" name="Объект 4" descr="Изображение выглядит как текст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447956CC-5CE9-7ADE-EFD8-175C95FC3D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2" y="1179485"/>
            <a:ext cx="9398643" cy="5282609"/>
          </a:xfrm>
        </p:spPr>
      </p:pic>
    </p:spTree>
    <p:extLst>
      <p:ext uri="{BB962C8B-B14F-4D97-AF65-F5344CB8AC3E}">
        <p14:creationId xmlns:p14="http://schemas.microsoft.com/office/powerpoint/2010/main" val="1331566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775502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Создание интерфейса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0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0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.2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ru-RU" sz="18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Фрейм для задания угла и времени движения ветрового потока</a:t>
            </a:r>
            <a:endParaRPr lang="LID4096" sz="5400" b="1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826EE9A-81AB-9471-D25A-186C1D9D4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442" y="1122745"/>
            <a:ext cx="10497759" cy="52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326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775502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Создание интерфейса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0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0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.3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ru-RU" sz="1800" b="1">
                <a:effectLst/>
                <a:latin typeface="Times New Roman" panose="02020603050405020304" pitchFamily="18" charset="0"/>
                <a:ea typeface="Yu Mincho" panose="02020400000000000000" pitchFamily="18" charset="-128"/>
              </a:rPr>
              <a:t>Фрейм выбора параметров визуализации </a:t>
            </a:r>
            <a:endParaRPr lang="LID4096" sz="5400" b="1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4CEBAB-EA08-B125-8B49-B05509177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812" y="2524919"/>
            <a:ext cx="75723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1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775502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ru-RU" sz="24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Создание интерфейса</a:t>
            </a:r>
            <a:b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</a:br>
            <a:r>
              <a:rPr lang="ru-RU" sz="20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r>
              <a:rPr lang="ru-RU" sz="20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</a:t>
            </a:r>
            <a:r>
              <a:rPr lang="ru-RU" sz="2000" b="1" kern="10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</a:t>
            </a:r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ru-RU" sz="18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Фрейм, визуализирующий и анимирующий данные </a:t>
            </a:r>
            <a:endParaRPr lang="LID4096" sz="5400" b="1"/>
          </a:p>
        </p:txBody>
      </p:sp>
      <p:pic>
        <p:nvPicPr>
          <p:cNvPr id="6" name="2023-09-29 21-49-4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02F688F-9DB7-F383-7F69-70106030438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4048" y="1030141"/>
            <a:ext cx="9393719" cy="5283847"/>
          </a:xfrm>
        </p:spPr>
      </p:pic>
    </p:spTree>
    <p:extLst>
      <p:ext uri="{BB962C8B-B14F-4D97-AF65-F5344CB8AC3E}">
        <p14:creationId xmlns:p14="http://schemas.microsoft.com/office/powerpoint/2010/main" val="397947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63AF64-E794-3DBB-C8EC-A69F7660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282E80-1F51-D082-4BB9-F0B42CECA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879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CF501C-B52C-7C7A-A519-15C4C762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040536"/>
          </a:xfrm>
        </p:spPr>
        <p:txBody>
          <a:bodyPr anchor="b">
            <a:normAutofit/>
          </a:bodyPr>
          <a:lstStyle/>
          <a:p>
            <a:r>
              <a:rPr lang="ru-RU" sz="4000">
                <a:latin typeface="Times New Roman"/>
                <a:cs typeface="Times New Roman"/>
              </a:rPr>
              <a:t>Task:  </a:t>
            </a:r>
            <a:endParaRPr lang="LID4096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 descr="Изображение выглядит как снимок экрана, текст, 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8615BF5-3E5A-5F96-84B9-850192911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2" r="19310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357DA4-4D24-5858-A2E1-D7FB9F521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1723251"/>
            <a:ext cx="2942813" cy="423542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ru-RU" sz="1700">
                <a:latin typeface="Times New Roman"/>
                <a:cs typeface="Times New Roman"/>
              </a:rPr>
              <a:t>implement a computer program that will simulate atmospheric pollution by vehicle emissions </a:t>
            </a:r>
            <a:endParaRPr lang="en-US" sz="1700"/>
          </a:p>
          <a:p>
            <a:pPr>
              <a:buNone/>
            </a:pPr>
            <a:r>
              <a:rPr lang="ru-RU" sz="1700">
                <a:latin typeface="Times New Roman"/>
                <a:cs typeface="Times New Roman"/>
              </a:rPr>
              <a:t>Subtasks:</a:t>
            </a:r>
          </a:p>
          <a:p>
            <a:pPr>
              <a:buNone/>
            </a:pPr>
            <a:r>
              <a:rPr lang="ru-RU" sz="1700">
                <a:latin typeface="Times New Roman"/>
                <a:cs typeface="Times New Roman"/>
              </a:rPr>
              <a:t>write a computer program for solving the Navier-Stokes equation and concentration (source: roads, obstacles: architectural buildings)</a:t>
            </a:r>
          </a:p>
          <a:p>
            <a:pPr>
              <a:buNone/>
            </a:pPr>
            <a:r>
              <a:rPr lang="ru-RU" sz="1700">
                <a:latin typeface="Times New Roman"/>
                <a:cs typeface="Times New Roman"/>
              </a:rPr>
              <a:t>write a solution visualization interface</a:t>
            </a:r>
            <a:endParaRPr lang="ru-RU" sz="1700"/>
          </a:p>
          <a:p>
            <a:pPr marL="0" indent="0">
              <a:buNone/>
            </a:pPr>
            <a:endParaRPr lang="ru-RU" sz="1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2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01882"/>
          </a:xfrm>
        </p:spPr>
        <p:txBody>
          <a:bodyPr>
            <a:normAutofit/>
          </a:bodyPr>
          <a:lstStyle/>
          <a:p>
            <a:r>
              <a:rPr lang="ru-RU" sz="3200" b="1" kern="100">
                <a:latin typeface="Times New Roman"/>
                <a:ea typeface="Yu Mincho"/>
                <a:cs typeface="Times New Roman"/>
              </a:rPr>
              <a:t>1. Task </a:t>
            </a:r>
            <a:r>
              <a:rPr lang="ru-RU" sz="3200" b="1" kern="100" err="1">
                <a:latin typeface="Times New Roman"/>
                <a:ea typeface="Yu Mincho"/>
                <a:cs typeface="Times New Roman"/>
              </a:rPr>
              <a:t>conditions</a:t>
            </a:r>
            <a:r>
              <a:rPr lang="ru-RU" sz="3200" b="1" kern="100">
                <a:latin typeface="Times New Roman"/>
                <a:ea typeface="Yu Mincho"/>
                <a:cs typeface="Times New Roman"/>
              </a:rPr>
              <a:t>:</a:t>
            </a:r>
            <a:endParaRPr lang="LID4096" sz="6600" b="1">
              <a:latin typeface="Times New Roman"/>
              <a:ea typeface="Yu Mincho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4212" y="1329294"/>
                <a:ext cx="11725155" cy="5058138"/>
              </a:xfrm>
            </p:spPr>
            <p:txBody>
              <a:bodyPr>
                <a:no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3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kern="10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𝑢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𝜗</m:t>
                    </m:r>
                    <m:d>
                      <m:d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𝜕</m:t>
                                </m:r>
                              </m:e>
                              <m:sup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ar-AE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𝑢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компоненты скорости,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𝜗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кинематическая вязкость,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плотность,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- давление</a:t>
                </a:r>
                <a:endParaRPr lang="ru-RU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(2)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𝑢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−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𝜗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(3)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(4.1)</a:t>
                </a:r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𝑢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𝐷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ar-AE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ar-AE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где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коэффициент диффузии, </a:t>
                </a:r>
                <a14:m>
                  <m:oMath xmlns:m="http://schemas.openxmlformats.org/officeDocument/2006/math"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ru-RU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– концентрация, </a:t>
                </a:r>
                <a14:m>
                  <m:oMath xmlns:m="http://schemas.openxmlformats.org/officeDocument/2006/math">
                    <m:r>
                      <a:rPr lang="ru-RU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∆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𝑒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6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𝜗</m:t>
                    </m:r>
                    <m:r>
                      <a:rPr lang="ru-RU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400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𝜌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1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𝐷</m:t>
                    </m:r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ar-AE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500</m:t>
                        </m:r>
                      </m:den>
                    </m:f>
                    <m:r>
                      <a:rPr lang="ar-AE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4212" y="1329294"/>
                <a:ext cx="11725155" cy="5058138"/>
              </a:xfrm>
              <a:blipFill>
                <a:blip r:embed="rId2"/>
                <a:stretch>
                  <a:fillRect l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14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rmAutofit fontScale="90000"/>
          </a:bodyPr>
          <a:lstStyle/>
          <a:p>
            <a:r>
              <a:rPr lang="ru-RU" sz="2400" b="1" kern="100">
                <a:effectLst/>
                <a:latin typeface="Times New Roman"/>
                <a:ea typeface="Yu Mincho"/>
                <a:cs typeface="Times New Roman"/>
              </a:rPr>
              <a:t>1</a:t>
            </a:r>
            <a:r>
              <a:rPr lang="ru-RU" sz="2400" b="1" kern="100">
                <a:latin typeface="Times New Roman"/>
                <a:ea typeface="Yu Mincho"/>
                <a:cs typeface="Times New Roman"/>
              </a:rPr>
              <a:t>. Task </a:t>
            </a:r>
            <a:r>
              <a:rPr lang="ru-RU" sz="2400" b="1" kern="100" err="1">
                <a:latin typeface="Times New Roman"/>
                <a:ea typeface="Yu Mincho"/>
                <a:cs typeface="Times New Roman"/>
              </a:rPr>
              <a:t>conditions</a:t>
            </a:r>
            <a:br>
              <a:rPr lang="ru-RU" sz="2400" b="1" kern="100">
                <a:latin typeface="Times New Roman"/>
                <a:ea typeface="Yu Mincho"/>
                <a:cs typeface="Times New Roman"/>
              </a:rPr>
            </a:br>
            <a:r>
              <a:rPr lang="ru-RU" sz="2400" b="1" kern="100">
                <a:latin typeface="Times New Roman"/>
                <a:ea typeface="Yu Mincho"/>
                <a:cs typeface="Times New Roman"/>
              </a:rPr>
              <a:t> </a:t>
            </a:r>
            <a:r>
              <a:rPr lang="ru-RU" sz="2200" b="1" kern="100">
                <a:latin typeface="Times New Roman"/>
                <a:ea typeface="Yu Mincho"/>
                <a:cs typeface="Times New Roman"/>
              </a:rPr>
              <a:t>1.2</a:t>
            </a:r>
            <a:r>
              <a:rPr lang="ru-RU" sz="2200" b="1" kern="100">
                <a:effectLst/>
                <a:latin typeface="Times New Roman"/>
                <a:ea typeface="Yu Mincho"/>
                <a:cs typeface="Times New Roman"/>
              </a:rPr>
              <a:t> </a:t>
            </a:r>
            <a:r>
              <a:rPr lang="ru-RU" sz="2200" b="1" kern="100" err="1">
                <a:latin typeface="Times New Roman"/>
                <a:ea typeface="Yu Mincho"/>
                <a:cs typeface="Times New Roman"/>
              </a:rPr>
              <a:t>Initial</a:t>
            </a:r>
            <a:r>
              <a:rPr lang="ru-RU" sz="2200" b="1" kern="100">
                <a:latin typeface="Times New Roman"/>
                <a:ea typeface="Yu Mincho"/>
                <a:cs typeface="Times New Roman"/>
              </a:rPr>
              <a:t> </a:t>
            </a:r>
            <a:r>
              <a:rPr lang="ru-RU" sz="2200" b="1" kern="100" err="1">
                <a:latin typeface="Times New Roman"/>
                <a:ea typeface="Yu Mincho"/>
                <a:cs typeface="Times New Roman"/>
              </a:rPr>
              <a:t>and</a:t>
            </a:r>
            <a:r>
              <a:rPr lang="ru-RU" sz="2200" b="1" kern="100">
                <a:latin typeface="Times New Roman"/>
                <a:ea typeface="Yu Mincho"/>
                <a:cs typeface="Times New Roman"/>
              </a:rPr>
              <a:t> </a:t>
            </a:r>
            <a:r>
              <a:rPr lang="ru-RU" sz="2200" b="1" kern="100" err="1">
                <a:latin typeface="Times New Roman"/>
                <a:ea typeface="Yu Mincho"/>
                <a:cs typeface="Times New Roman"/>
              </a:rPr>
              <a:t>boundary</a:t>
            </a:r>
            <a:r>
              <a:rPr lang="ru-RU" sz="2200" b="1" kern="100">
                <a:latin typeface="Times New Roman"/>
                <a:ea typeface="Yu Mincho"/>
                <a:cs typeface="Times New Roman"/>
              </a:rPr>
              <a:t> conditions</a:t>
            </a:r>
            <a:endParaRPr lang="LID4096" sz="5400">
              <a:latin typeface="Times New Roman"/>
              <a:ea typeface="Yu Mincho"/>
              <a:cs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16282" y="763929"/>
                <a:ext cx="4815069" cy="609407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800" u="sng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Граничные условия:</a:t>
                </a:r>
                <a:endParaRPr lang="ru-RU" sz="1800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со сторон потока ветра: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 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 сторону потока ветра: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 </m:t>
                      </m:r>
                    </m:oMath>
                  </m:oMathPara>
                </a14:m>
                <a:endParaRPr lang="ru-RU" sz="1800" i="1" kern="100">
                  <a:effectLst/>
                  <a:latin typeface="Cambria Math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800" kern="1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ar-AE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0;</a:t>
                </a:r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	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на границах препятствий: 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 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16282" y="763929"/>
                <a:ext cx="4815069" cy="6094071"/>
              </a:xfrm>
              <a:blipFill>
                <a:blip r:embed="rId2"/>
                <a:stretch>
                  <a:fillRect l="-886" t="-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23BE45-8004-68D7-C981-948A72EC82F0}"/>
                  </a:ext>
                </a:extLst>
              </p:cNvPr>
              <p:cNvSpPr txBox="1"/>
              <p:nvPr/>
            </p:nvSpPr>
            <p:spPr>
              <a:xfrm>
                <a:off x="6227180" y="1400535"/>
                <a:ext cx="3576578" cy="2762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 источнике концентрации: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𝐶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1</m:t>
                      </m:r>
                    </m:oMath>
                  </m:oMathPara>
                </a14:m>
                <a:endParaRPr lang="ru-RU" sz="1800" u="sng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ru-RU" sz="1800" u="sng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Начальные условия: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𝑣</m:t>
                      </m:r>
                      <m:d>
                        <m:dPr>
                          <m:ctrlP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ar-AE" sz="18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ar-AE" sz="18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; </m:t>
                      </m:r>
                    </m:oMath>
                  </m:oMathPara>
                </a14:m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ar-AE" sz="1800" i="1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ar-AE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0;</a:t>
                </a:r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𝐶</m:t>
                    </m:r>
                    <m:d>
                      <m:dPr>
                        <m:ctrlP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ar-AE" sz="18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0</m:t>
                    </m:r>
                    <m:r>
                      <a:rPr lang="ar-AE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r>
                  <a:rPr lang="ar-AE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23BE45-8004-68D7-C981-948A72EC8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80" y="1400535"/>
                <a:ext cx="3576578" cy="2762488"/>
              </a:xfrm>
              <a:prstGeom prst="rect">
                <a:avLst/>
              </a:prstGeom>
              <a:blipFill>
                <a:blip r:embed="rId3"/>
                <a:stretch>
                  <a:fillRect l="-1536" t="-1325" b="-2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615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/>
                <a:ea typeface="Yu Mincho"/>
                <a:cs typeface="Times New Roman"/>
              </a:rPr>
              <a:t>2</a:t>
            </a:r>
            <a:r>
              <a:rPr lang="ru-RU" sz="2400" b="1" kern="100">
                <a:effectLst/>
                <a:latin typeface="Times New Roman"/>
                <a:ea typeface="Yu Mincho"/>
                <a:cs typeface="Times New Roman"/>
              </a:rPr>
              <a:t>.1 </a:t>
            </a:r>
            <a:r>
              <a:rPr lang="ru-RU" sz="2400" b="1" kern="100">
                <a:latin typeface="Times New Roman"/>
                <a:ea typeface="Yu Mincho"/>
                <a:cs typeface="Times New Roman"/>
              </a:rPr>
              <a:t>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091" y="763929"/>
                <a:ext cx="11968223" cy="5555847"/>
              </a:xfrm>
            </p:spPr>
            <p:txBody>
              <a:bodyPr>
                <a:normAutofit fontScale="92500" lnSpcReduction="2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При решении задачи применялся </a:t>
                </a:r>
                <a:r>
                  <a:rPr lang="ru-RU" sz="2400" b="1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проекционный подход</a:t>
                </a:r>
                <a:endParaRPr lang="ru-RU" sz="2400" b="1" i="1" kern="100">
                  <a:effectLst/>
                  <a:latin typeface="Cambria Math" panose="020405030504060302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lang="ru-RU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 xmlns:m="http://schemas.openxmlformats.org/officeDocument/2006/math"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- 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скорости, обусловленные диффузионным элементом,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𝐶</m:t>
                        </m:r>
                      </m:sub>
                    </m:sSub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- 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скорости, обусловленные конвективным элементом,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sub>
                    </m:sSub>
                  </m:oMath>
                </a14:m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-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скорости, обусловленные давлением.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Введем следующие обозначения:</a:t>
                </a:r>
                <a:br>
                  <a:rPr lang="ru-RU" sz="2400" i="1" kern="100"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∗</m:t>
                          </m:r>
                        </m:sup>
                      </m:sSup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sub>
                      </m:sSub>
                      <m:r>
                        <a:rPr lang="ar-AE" sz="2400" i="1" kern="100">
                          <a:effectLst/>
                          <a:latin typeface="Cambria Math" panose="02040503050406030204" pitchFamily="18" charset="0"/>
                          <a:ea typeface="Yu Mincho" panose="02020400000000000000" pitchFamily="18" charset="-128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ar-AE" sz="2400" i="1" kern="100">
                              <a:effectLst/>
                              <a:latin typeface="Cambria Math" panose="02040503050406030204" pitchFamily="18" charset="0"/>
                              <a:ea typeface="Yu Mincho" panose="02020400000000000000" pitchFamily="18" charset="-128"/>
                              <a:cs typeface="Times New Roman" panose="020206030504050203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(5.1)</a:t>
                </a:r>
                <a14:m>
                  <m:oMath xmlns:m="http://schemas.openxmlformats.org/officeDocument/2006/math">
                    <m:r>
                      <a:rPr lang="ru-RU" sz="2400" b="0" i="0" kern="10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𝑢</m:t>
                    </m:r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(6.1)</a:t>
                </a:r>
                <a:r>
                  <a:rPr lang="ar-AE" sz="2400">
                    <a:effectLst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b="0" i="0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  <m:r>
                      <a:rPr lang="ar-AE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𝑣</m:t>
                    </m:r>
                    <m:r>
                      <a:rPr lang="ar-AE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ar-AE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ar-AE" sz="24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den>
                    </m:f>
                    <m:f>
                      <m:fPr>
                        <m:ctrlPr>
                          <a:rPr lang="ar-AE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ru-RU" sz="2400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 начале производится </a:t>
                </a:r>
                <a:r>
                  <a:rPr lang="ru-RU" sz="2400" b="1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решение уравнений конвекции-диффузии 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, </a:t>
                </a:r>
                <a:r>
                  <a:rPr lang="ru-RU" sz="2400" b="1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концентрации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(4.1). </a:t>
                </a:r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Нахождение конвективных и диффузионных составляющих осуществлялось </a:t>
                </a:r>
                <a:r>
                  <a:rPr lang="ru-RU" sz="2400" b="1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методом конечных объемов на неструктурированной сетке с привязкой переменных к центру ячеек</a:t>
                </a:r>
                <a:r>
                  <a:rPr lang="ru-RU" sz="24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</a:rPr>
                  <a:t>.</a:t>
                </a:r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091" y="763929"/>
                <a:ext cx="11968223" cy="5555847"/>
              </a:xfrm>
              <a:blipFill>
                <a:blip r:embed="rId2"/>
                <a:stretch>
                  <a:fillRect l="-713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657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latin typeface="Times New Roman"/>
                <a:ea typeface="Yu Mincho"/>
                <a:cs typeface="Times New Roman"/>
              </a:rPr>
              <a:t>2</a:t>
            </a:r>
            <a:r>
              <a:rPr lang="ru-RU" sz="2400" b="1" kern="100">
                <a:effectLst/>
                <a:latin typeface="Times New Roman"/>
                <a:ea typeface="Yu Mincho"/>
                <a:cs typeface="Times New Roman"/>
              </a:rPr>
              <a:t>.</a:t>
            </a:r>
            <a:r>
              <a:rPr lang="ru-RU" sz="2400" b="1" kern="100">
                <a:latin typeface="Times New Roman"/>
                <a:ea typeface="Yu Mincho"/>
                <a:cs typeface="Times New Roman"/>
              </a:rPr>
              <a:t>2</a:t>
            </a:r>
            <a:r>
              <a:rPr lang="ru-RU" sz="2400" b="1" kern="100">
                <a:effectLst/>
                <a:latin typeface="Times New Roman"/>
                <a:ea typeface="Yu Mincho"/>
                <a:cs typeface="Times New Roman"/>
              </a:rPr>
              <a:t> </a:t>
            </a:r>
            <a:r>
              <a:rPr lang="ru-RU" sz="2400" b="1" kern="100">
                <a:latin typeface="Times New Roman"/>
                <a:ea typeface="Yu Mincho"/>
                <a:cs typeface="Times New Roman"/>
              </a:rPr>
              <a:t>Solution</a:t>
            </a:r>
            <a:endParaRPr lang="LID4096" sz="5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091" y="763930"/>
                <a:ext cx="11968223" cy="5748630"/>
              </a:xfrm>
            </p:spPr>
            <p:txBody>
              <a:bodyPr>
                <a:normAutofit fontScale="92500" lnSpcReduction="10000"/>
              </a:bodyPr>
              <a:lstStyle/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Далее производим замену переменных в уравнении неразрывности (3) переменными из уравнений (5.1) (6.1)</a:t>
                </a:r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(9.1)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den>
                        </m:f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𝜌</m:t>
                            </m:r>
                          </m:den>
                        </m:f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(9.2) 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Введем следующие обозначения: </a:t>
                </a:r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(10.1)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𝑓</m:t>
                    </m:r>
                    <m:r>
                      <a:rPr lang="ru-RU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</m:e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num>
                          <m:den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(11.1)</a:t>
                </a:r>
                <a:r>
                  <a:rPr lang="ru-RU" sz="2400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ru-RU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ru-RU" sz="2400" b="1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Решение уравнения Пуассона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позволяет нам найти общие скорости (5.1) (6.1)</a:t>
                </a: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(5.2)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) ∗∆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Г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𝑖𝑥</m:t>
                            </m:r>
                          </m:sub>
                        </m:sSub>
                      </m:e>
                    </m:d>
                  </m:oMath>
                </a14:m>
                <a:endParaRPr lang="ar-AE" sz="24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ar-AE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(6.2)</a:t>
                </a:r>
                <a:r>
                  <a:rPr lang="ru-RU" sz="24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 </m:t>
                    </m:r>
                    <m:sSubSup>
                      <m:sSubSup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bSup>
                    <m:r>
                      <a:rPr lang="ar-AE" sz="24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num>
                      <m:den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− </m:t>
                            </m:r>
                            <m:sSub>
                              <m:sSubPr>
                                <m:ctrlP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ar-AE" sz="2400" i="1" kern="100">
                                    <a:effectLst/>
                                    <a:latin typeface="Cambria Math" panose="02040503050406030204" pitchFamily="18" charset="0"/>
                                    <a:ea typeface="Yu Mincho" panose="02020400000000000000" pitchFamily="18" charset="-128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nary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) ∗∆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Г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400" i="1" kern="100"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∗ </m:t>
                        </m:r>
                        <m:sSub>
                          <m:sSubPr>
                            <m:ctrlP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ar-AE" sz="2400" i="1" kern="100">
                                <a:effectLst/>
                                <a:latin typeface="Cambria Math" panose="02040503050406030204" pitchFamily="18" charset="0"/>
                                <a:ea typeface="Yu Mincho" panose="02020400000000000000" pitchFamily="18" charset="-128"/>
                                <a:cs typeface="Times New Roman" panose="02020603050405020304" pitchFamily="18" charset="0"/>
                              </a:rPr>
                              <m:t>𝑖𝑦</m:t>
                            </m:r>
                          </m:sub>
                        </m:sSub>
                      </m:e>
                    </m:d>
                  </m:oMath>
                </a14:m>
                <a:endParaRPr lang="ru-RU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ar-AE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0" marR="0" indent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endParaRPr lang="ar-AE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7D521D3-54D2-9BF8-552C-B6A08EFE7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091" y="763930"/>
                <a:ext cx="11968223" cy="5748630"/>
              </a:xfrm>
              <a:blipFill>
                <a:blip r:embed="rId2"/>
                <a:stretch>
                  <a:fillRect l="-713" t="-742" r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590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ea typeface="+mj-lt"/>
                <a:cs typeface="+mj-lt"/>
              </a:rPr>
              <a:t>3. </a:t>
            </a:r>
            <a:r>
              <a:rPr lang="ru-RU" sz="2400" b="1" kern="100">
                <a:ea typeface="+mj-lt"/>
                <a:cs typeface="+mj-lt"/>
              </a:rPr>
              <a:t>Grid </a:t>
            </a:r>
            <a:r>
              <a:rPr lang="ru-RU" sz="2400" b="1" kern="100" err="1">
                <a:ea typeface="+mj-lt"/>
                <a:cs typeface="+mj-lt"/>
              </a:rPr>
              <a:t>construction</a:t>
            </a:r>
            <a:r>
              <a:rPr lang="ru-RU" sz="2400" b="1" kern="100">
                <a:ea typeface="+mj-lt"/>
                <a:cs typeface="+mj-lt"/>
              </a:rPr>
              <a:t> (</a:t>
            </a:r>
            <a:r>
              <a:rPr lang="ru-RU" sz="2400" b="1" kern="100" err="1">
                <a:ea typeface="+mj-lt"/>
                <a:cs typeface="+mj-lt"/>
              </a:rPr>
              <a:t>the</a:t>
            </a:r>
            <a:r>
              <a:rPr lang="ru-RU" sz="2400" b="1" kern="100">
                <a:ea typeface="+mj-lt"/>
                <a:cs typeface="+mj-lt"/>
              </a:rPr>
              <a:t> </a:t>
            </a:r>
            <a:r>
              <a:rPr lang="ru-RU" sz="2400" b="1" kern="100" err="1">
                <a:ea typeface="+mj-lt"/>
                <a:cs typeface="+mj-lt"/>
              </a:rPr>
              <a:t>Pointwise</a:t>
            </a:r>
            <a:r>
              <a:rPr lang="ru-RU" sz="2400" b="1" kern="100">
                <a:ea typeface="+mj-lt"/>
                <a:cs typeface="+mj-lt"/>
              </a:rPr>
              <a:t> </a:t>
            </a:r>
            <a:r>
              <a:rPr lang="ru-RU" sz="2400" b="1" kern="100" err="1">
                <a:ea typeface="+mj-lt"/>
                <a:cs typeface="+mj-lt"/>
              </a:rPr>
              <a:t>program</a:t>
            </a:r>
            <a:r>
              <a:rPr lang="ru-RU" sz="2400" b="1" kern="100">
                <a:ea typeface="+mj-lt"/>
                <a:cs typeface="+mj-lt"/>
              </a:rPr>
              <a:t> </a:t>
            </a:r>
            <a:r>
              <a:rPr lang="ru-RU" sz="2400" b="1" kern="100" err="1">
                <a:ea typeface="+mj-lt"/>
                <a:cs typeface="+mj-lt"/>
              </a:rPr>
              <a:t>was</a:t>
            </a:r>
            <a:r>
              <a:rPr lang="ru-RU" sz="2400" b="1" kern="100">
                <a:ea typeface="+mj-lt"/>
                <a:cs typeface="+mj-lt"/>
              </a:rPr>
              <a:t> </a:t>
            </a:r>
            <a:r>
              <a:rPr lang="ru-RU" sz="2400" b="1" kern="100" err="1">
                <a:ea typeface="+mj-lt"/>
                <a:cs typeface="+mj-lt"/>
              </a:rPr>
              <a:t>used</a:t>
            </a:r>
            <a:r>
              <a:rPr lang="ru-RU" sz="2400" b="1" kern="100">
                <a:ea typeface="+mj-lt"/>
                <a:cs typeface="+mj-lt"/>
              </a:rPr>
              <a:t>)</a:t>
            </a:r>
            <a:endParaRPr lang="en-US" b="1">
              <a:ea typeface="+mj-lt"/>
              <a:cs typeface="+mj-lt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D521D3-54D2-9BF8-552C-B6A08EFE7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8041" y="1145895"/>
            <a:ext cx="5254905" cy="4664596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* 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В задаче использовалась физическая область размерами 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Lx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= 1.0 и 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Ly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= 1.0 с 9 препятствиями, которая аппроксимируется с помощью треугольников</a:t>
            </a:r>
            <a:r>
              <a:rPr lang="en-US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Количество физических вычислительных точек 3632, количество ячеек 6792. </a:t>
            </a:r>
            <a:endParaRPr lang="ru-RU" sz="1800" kern="10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ar-AE" sz="1800" kern="10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Изображение выглядит как Прямоугольник, прямоугольный, шаблон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94CEB7A9-741F-A406-29A9-7C1F3FE87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" y="914400"/>
            <a:ext cx="6169058" cy="552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4.1 Программа решения уравнения Навье-Стокса методом конечных объемов</a:t>
            </a:r>
            <a:endParaRPr lang="LID4096" sz="540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A2FBC97-93A2-CD27-251B-E2A3070A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76" y="769937"/>
            <a:ext cx="5427673" cy="57234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5779B8-A200-1E67-0EFA-F1CD4426D6F8}"/>
                  </a:ext>
                </a:extLst>
              </p:cNvPr>
              <p:cNvSpPr txBox="1"/>
              <p:nvPr/>
            </p:nvSpPr>
            <p:spPr>
              <a:xfrm>
                <a:off x="5939176" y="763930"/>
                <a:ext cx="5901725" cy="6314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100">
                    <a:latin typeface="Calibri" panose="020F0502020204030204" pitchFamily="34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Чтение текстового файла с координатами узлов источника концентрации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(2)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Чтение текстового файла с данными угла и временем движения потока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(3)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Чтение текстового файла с координатами узлов неструктурированной сетки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10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(4)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Чтение текстового файла с связями ячеек и узлов (глобальная нумерация)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10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(5)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Вычисление координат центров ячеек 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kern="10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(6)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Создание локальных связей (ячейка к стороне, сторона к ячейке, сторона к узлу)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(7)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Вычисление координат центров сторон 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(8)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Вычисление нормалей к сторонам </a:t>
                </a:r>
                <a:endParaRPr lang="en-US" sz="1800" kern="100">
                  <a:effectLst/>
                  <a:latin typeface="Times New Roman" panose="02020603050405020304" pitchFamily="18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(9)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 Вычисление длин сторон (Г)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R="0" lvl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kern="100"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(10)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Вычисление контрольных объемов(</a:t>
                </a:r>
                <a14:m>
                  <m:oMath xmlns:m="http://schemas.openxmlformats.org/officeDocument/2006/math"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𝑉</m:t>
                    </m:r>
                    <m:r>
                      <a:rPr lang="ru-RU" sz="1800" i="1" kern="10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(11) </a:t>
                </a:r>
                <a:r>
                  <a:rPr lang="ru-RU" sz="1800" kern="10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Интерполяция (нахождение неизвестных промежуточных значений параметров в узлах по имеющемуся дискретному набору её известных значений в центрах ячеек сетки)</a:t>
                </a: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+mj-lt"/>
                  <a:buAutoNum type="arabicParenBoth"/>
                </a:pPr>
                <a:endParaRPr lang="ru-RU" sz="1800" kern="10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5779B8-A200-1E67-0EFA-F1CD4426D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9176" y="763930"/>
                <a:ext cx="5901725" cy="6314229"/>
              </a:xfrm>
              <a:prstGeom prst="rect">
                <a:avLst/>
              </a:prstGeom>
              <a:blipFill>
                <a:blip r:embed="rId3"/>
                <a:stretch>
                  <a:fillRect l="-826" t="-483" r="-1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449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C307C-3BDC-1D6C-07B5-BAA953EA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54" y="127323"/>
            <a:ext cx="11813892" cy="636606"/>
          </a:xfrm>
        </p:spPr>
        <p:txBody>
          <a:bodyPr>
            <a:noAutofit/>
          </a:bodyPr>
          <a:lstStyle/>
          <a:p>
            <a:r>
              <a:rPr lang="ru-RU" sz="2400" b="1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4.2 Программа решения уравнения Навье-Стокса методом конечных объемов</a:t>
            </a:r>
            <a:endParaRPr lang="LID4096" sz="540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A2FBC97-93A2-CD27-251B-E2A3070A3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076" y="769937"/>
            <a:ext cx="5427673" cy="5723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5779B8-A200-1E67-0EFA-F1CD4426D6F8}"/>
              </a:ext>
            </a:extLst>
          </p:cNvPr>
          <p:cNvSpPr txBox="1"/>
          <p:nvPr/>
        </p:nvSpPr>
        <p:spPr>
          <a:xfrm>
            <a:off x="6013985" y="1481561"/>
            <a:ext cx="5901725" cy="235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(12) Записывание файла со значениями скоростей, давления и концентрации на текущей итерации</a:t>
            </a:r>
            <a:endParaRPr lang="ru-RU" sz="1800" kern="10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(13) Выставление граничных условий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(14) Проверка стороны на 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граничность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(</a:t>
            </a:r>
            <a:r>
              <a:rPr lang="ru-RU" sz="1800" kern="100" err="1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eсли</a:t>
            </a: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сторона связана только с одной ячейкой, то она является граничной )</a:t>
            </a:r>
            <a:endParaRPr lang="ru-RU" sz="1800" kern="10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(15) Решение уравнения Навье-Стокса </a:t>
            </a:r>
            <a:endParaRPr lang="ru-RU" sz="1800" kern="10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8428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Тема Office</vt:lpstr>
      <vt:lpstr>NUMERICAL SIMULATION OF THE DISTRIBUTION OF VEHICLE EMISSIONS UNDER THE INFLUENCE OF WIND FLOWS WITH ARCHITECTURAL OBSTACLES</vt:lpstr>
      <vt:lpstr>Task:  </vt:lpstr>
      <vt:lpstr>1. Task conditions:</vt:lpstr>
      <vt:lpstr>1. Task conditions  1.2 Initial and boundary conditions</vt:lpstr>
      <vt:lpstr>2.1 Solution</vt:lpstr>
      <vt:lpstr>2.2 Solution</vt:lpstr>
      <vt:lpstr>3. Grid construction (the Pointwise program was used)</vt:lpstr>
      <vt:lpstr>4.1 Программа решения уравнения Навье-Стокса методом конечных объемов</vt:lpstr>
      <vt:lpstr>4.2 Программа решения уравнения Навье-Стокса методом конечных объемов</vt:lpstr>
      <vt:lpstr>4.3 Программа решения уравнения Навье-Стокса методом конечных объемов Решение уравнения Навье-Стокса</vt:lpstr>
      <vt:lpstr>4.5 Программа решения уравнения Навье-Стокса методом конечных объемов Решение уравнения Навье-Стокса</vt:lpstr>
      <vt:lpstr>4.6 Программа решения уравнения Навье-Стокса методом конечных объемов Решение уравнения Навье-Стокса</vt:lpstr>
      <vt:lpstr>5. Создание интерфейса 5.1 Фрейм для задания узлов источника концентрации </vt:lpstr>
      <vt:lpstr>5. Создание интерфейса 5.2 Фрейм для задания угла и времени движения ветрового потока</vt:lpstr>
      <vt:lpstr>5. Создание интерфейса 5.3 Фрейм выбора параметров визуализации </vt:lpstr>
      <vt:lpstr>5. Создание интерфейса 5.4 Фрейм, визуализирующий и анимирующий данные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SIMULATION OF THE DISTRIBUTION OF VEHICLE EMISSIONS UNDER THE INFLUENCE OF WIND FLOWS WITH ARCHITECTURAL OBSTACLES</dc:title>
  <dc:creator>Eldana K. Netalieva</dc:creator>
  <cp:revision>1</cp:revision>
  <dcterms:created xsi:type="dcterms:W3CDTF">2023-11-15T05:28:17Z</dcterms:created>
  <dcterms:modified xsi:type="dcterms:W3CDTF">2023-11-15T12:42:38Z</dcterms:modified>
</cp:coreProperties>
</file>